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media/image1.png" ContentType="image/png"/>
  <Override PartName="/ppt/media/image2.png" ContentType="image/png"/>
  <Override PartName="/ppt/media/image4.jpeg" ContentType="image/jpeg"/>
  <Override PartName="/ppt/media/image3.jpeg" ContentType="image/jpeg"/>
  <Override PartName="/ppt/media/image5.png" ContentType="image/pn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Lst>
  <p:sldSz cx="9144000" cy="51435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DEE2A84D-138C-4C8A-95A5-85C0E1DED554}"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4" name="PlaceHolder 2"/>
          <p:cNvSpPr>
            <a:spLocks noGrp="1"/>
          </p:cNvSpPr>
          <p:nvPr>
            <p:ph type="subTitle"/>
          </p:nvPr>
        </p:nvSpPr>
        <p:spPr>
          <a:xfrm>
            <a:off x="311760" y="1152360"/>
            <a:ext cx="8520120" cy="341604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
        <p:nvSpPr>
          <p:cNvPr id="4" name="PlaceHolder 3"/>
          <p:cNvSpPr>
            <a:spLocks noGrp="1"/>
          </p:cNvSpPr>
          <p:nvPr>
            <p:ph type="sldNum" idx="1"/>
          </p:nvPr>
        </p:nvSpPr>
        <p:spPr/>
        <p:txBody>
          <a:bodyPr/>
          <a:p>
            <a:fld id="{52C3B52B-D8A5-4B66-9AC1-8C42F01DEB77}"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6" name="PlaceHolder 2"/>
          <p:cNvSpPr>
            <a:spLocks noGrp="1"/>
          </p:cNvSpPr>
          <p:nvPr>
            <p:ph/>
          </p:nvPr>
        </p:nvSpPr>
        <p:spPr>
          <a:xfrm>
            <a:off x="311760" y="1152360"/>
            <a:ext cx="852012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4" name="PlaceHolder 3"/>
          <p:cNvSpPr>
            <a:spLocks noGrp="1"/>
          </p:cNvSpPr>
          <p:nvPr>
            <p:ph type="sldNum" idx="1"/>
          </p:nvPr>
        </p:nvSpPr>
        <p:spPr/>
        <p:txBody>
          <a:bodyPr/>
          <a:p>
            <a:fld id="{5A7DFD23-593F-4D4C-87BA-55C56D451D27}"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8" name="PlaceHolder 2"/>
          <p:cNvSpPr>
            <a:spLocks noGrp="1"/>
          </p:cNvSpPr>
          <p:nvPr>
            <p:ph/>
          </p:nvPr>
        </p:nvSpPr>
        <p:spPr>
          <a:xfrm>
            <a:off x="31176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9" name="PlaceHolder 3"/>
          <p:cNvSpPr>
            <a:spLocks noGrp="1"/>
          </p:cNvSpPr>
          <p:nvPr>
            <p:ph/>
          </p:nvPr>
        </p:nvSpPr>
        <p:spPr>
          <a:xfrm>
            <a:off x="467784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 name="PlaceHolder 4"/>
          <p:cNvSpPr>
            <a:spLocks noGrp="1"/>
          </p:cNvSpPr>
          <p:nvPr>
            <p:ph type="sldNum" idx="1"/>
          </p:nvPr>
        </p:nvSpPr>
        <p:spPr/>
        <p:txBody>
          <a:bodyPr/>
          <a:p>
            <a:fld id="{56F6DEF1-9805-479A-B02A-CB2B3CD4E709}"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3" name="PlaceHolder 2"/>
          <p:cNvSpPr>
            <a:spLocks noGrp="1"/>
          </p:cNvSpPr>
          <p:nvPr>
            <p:ph type="sldNum" idx="1"/>
          </p:nvPr>
        </p:nvSpPr>
        <p:spPr/>
        <p:txBody>
          <a:bodyPr/>
          <a:p>
            <a:fld id="{E365DD92-A9D1-4FC6-979C-600AE2CD7801}"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311760" y="444960"/>
            <a:ext cx="8520120" cy="2654640"/>
          </a:xfrm>
          <a:prstGeom prst="rect">
            <a:avLst/>
          </a:prstGeom>
          <a:noFill/>
          <a:ln w="0">
            <a:noFill/>
          </a:ln>
        </p:spPr>
        <p:txBody>
          <a:bodyPr lIns="0" rIns="0" tIns="0" bIns="0" anchor="ctr">
            <a:noAutofit/>
          </a:bodyPr>
          <a:p>
            <a:pPr algn="ctr"/>
            <a:endParaRPr b="0" lang="en-GB" sz="3200" spc="-1" strike="noStrike">
              <a:solidFill>
                <a:srgbClr val="ffffff"/>
              </a:solidFill>
              <a:latin typeface="Arial"/>
            </a:endParaRPr>
          </a:p>
        </p:txBody>
      </p:sp>
      <p:sp>
        <p:nvSpPr>
          <p:cNvPr id="3" name="PlaceHolder 2"/>
          <p:cNvSpPr>
            <a:spLocks noGrp="1"/>
          </p:cNvSpPr>
          <p:nvPr>
            <p:ph type="sldNum" idx="1"/>
          </p:nvPr>
        </p:nvSpPr>
        <p:spPr/>
        <p:txBody>
          <a:bodyPr/>
          <a:p>
            <a:fld id="{A01282C1-CD46-4730-8800-DF117D562B76}"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13" name="PlaceHolder 2"/>
          <p:cNvSpPr>
            <a:spLocks noGrp="1"/>
          </p:cNvSpPr>
          <p:nvPr>
            <p:ph/>
          </p:nvPr>
        </p:nvSpPr>
        <p:spPr>
          <a:xfrm>
            <a:off x="31176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14" name="PlaceHolder 3"/>
          <p:cNvSpPr>
            <a:spLocks noGrp="1"/>
          </p:cNvSpPr>
          <p:nvPr>
            <p:ph/>
          </p:nvPr>
        </p:nvSpPr>
        <p:spPr>
          <a:xfrm>
            <a:off x="467784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15" name="PlaceHolder 4"/>
          <p:cNvSpPr>
            <a:spLocks noGrp="1"/>
          </p:cNvSpPr>
          <p:nvPr>
            <p:ph/>
          </p:nvPr>
        </p:nvSpPr>
        <p:spPr>
          <a:xfrm>
            <a:off x="31176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 name="PlaceHolder 5"/>
          <p:cNvSpPr>
            <a:spLocks noGrp="1"/>
          </p:cNvSpPr>
          <p:nvPr>
            <p:ph type="sldNum" idx="1"/>
          </p:nvPr>
        </p:nvSpPr>
        <p:spPr/>
        <p:txBody>
          <a:bodyPr/>
          <a:p>
            <a:fld id="{59761149-3AFE-44C3-9FF3-0B0DEB3CCDB6}"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17" name="PlaceHolder 2"/>
          <p:cNvSpPr>
            <a:spLocks noGrp="1"/>
          </p:cNvSpPr>
          <p:nvPr>
            <p:ph/>
          </p:nvPr>
        </p:nvSpPr>
        <p:spPr>
          <a:xfrm>
            <a:off x="31176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18" name="PlaceHolder 3"/>
          <p:cNvSpPr>
            <a:spLocks noGrp="1"/>
          </p:cNvSpPr>
          <p:nvPr>
            <p:ph/>
          </p:nvPr>
        </p:nvSpPr>
        <p:spPr>
          <a:xfrm>
            <a:off x="467784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19" name="PlaceHolder 4"/>
          <p:cNvSpPr>
            <a:spLocks noGrp="1"/>
          </p:cNvSpPr>
          <p:nvPr>
            <p:ph/>
          </p:nvPr>
        </p:nvSpPr>
        <p:spPr>
          <a:xfrm>
            <a:off x="467784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 name="PlaceHolder 5"/>
          <p:cNvSpPr>
            <a:spLocks noGrp="1"/>
          </p:cNvSpPr>
          <p:nvPr>
            <p:ph type="sldNum" idx="1"/>
          </p:nvPr>
        </p:nvSpPr>
        <p:spPr/>
        <p:txBody>
          <a:bodyPr/>
          <a:p>
            <a:fld id="{B9FE0B90-AA9F-47F2-9AB7-7E343278A6E3}"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21" name="PlaceHolder 2"/>
          <p:cNvSpPr>
            <a:spLocks noGrp="1"/>
          </p:cNvSpPr>
          <p:nvPr>
            <p:ph/>
          </p:nvPr>
        </p:nvSpPr>
        <p:spPr>
          <a:xfrm>
            <a:off x="31176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22" name="PlaceHolder 3"/>
          <p:cNvSpPr>
            <a:spLocks noGrp="1"/>
          </p:cNvSpPr>
          <p:nvPr>
            <p:ph/>
          </p:nvPr>
        </p:nvSpPr>
        <p:spPr>
          <a:xfrm>
            <a:off x="467784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23" name="PlaceHolder 4"/>
          <p:cNvSpPr>
            <a:spLocks noGrp="1"/>
          </p:cNvSpPr>
          <p:nvPr>
            <p:ph/>
          </p:nvPr>
        </p:nvSpPr>
        <p:spPr>
          <a:xfrm>
            <a:off x="311760" y="2936880"/>
            <a:ext cx="852012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 name="PlaceHolder 5"/>
          <p:cNvSpPr>
            <a:spLocks noGrp="1"/>
          </p:cNvSpPr>
          <p:nvPr>
            <p:ph type="sldNum" idx="1"/>
          </p:nvPr>
        </p:nvSpPr>
        <p:spPr/>
        <p:txBody>
          <a:bodyPr/>
          <a:p>
            <a:fld id="{9DA43944-883E-4DA9-B106-C9DEBE190880}"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25" name="PlaceHolder 2"/>
          <p:cNvSpPr>
            <a:spLocks noGrp="1"/>
          </p:cNvSpPr>
          <p:nvPr>
            <p:ph/>
          </p:nvPr>
        </p:nvSpPr>
        <p:spPr>
          <a:xfrm>
            <a:off x="311760" y="1152360"/>
            <a:ext cx="852012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26" name="PlaceHolder 3"/>
          <p:cNvSpPr>
            <a:spLocks noGrp="1"/>
          </p:cNvSpPr>
          <p:nvPr>
            <p:ph/>
          </p:nvPr>
        </p:nvSpPr>
        <p:spPr>
          <a:xfrm>
            <a:off x="311760" y="2936880"/>
            <a:ext cx="852012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 name="PlaceHolder 4"/>
          <p:cNvSpPr>
            <a:spLocks noGrp="1"/>
          </p:cNvSpPr>
          <p:nvPr>
            <p:ph type="sldNum" idx="1"/>
          </p:nvPr>
        </p:nvSpPr>
        <p:spPr/>
        <p:txBody>
          <a:bodyPr/>
          <a:p>
            <a:fld id="{A9523F23-5975-479C-91C3-DE1F1054D9E6}"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28" name="PlaceHolder 2"/>
          <p:cNvSpPr>
            <a:spLocks noGrp="1"/>
          </p:cNvSpPr>
          <p:nvPr>
            <p:ph/>
          </p:nvPr>
        </p:nvSpPr>
        <p:spPr>
          <a:xfrm>
            <a:off x="31176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29" name="PlaceHolder 3"/>
          <p:cNvSpPr>
            <a:spLocks noGrp="1"/>
          </p:cNvSpPr>
          <p:nvPr>
            <p:ph/>
          </p:nvPr>
        </p:nvSpPr>
        <p:spPr>
          <a:xfrm>
            <a:off x="467784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30" name="PlaceHolder 4"/>
          <p:cNvSpPr>
            <a:spLocks noGrp="1"/>
          </p:cNvSpPr>
          <p:nvPr>
            <p:ph/>
          </p:nvPr>
        </p:nvSpPr>
        <p:spPr>
          <a:xfrm>
            <a:off x="31176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31" name="PlaceHolder 5"/>
          <p:cNvSpPr>
            <a:spLocks noGrp="1"/>
          </p:cNvSpPr>
          <p:nvPr>
            <p:ph/>
          </p:nvPr>
        </p:nvSpPr>
        <p:spPr>
          <a:xfrm>
            <a:off x="467784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 name="PlaceHolder 6"/>
          <p:cNvSpPr>
            <a:spLocks noGrp="1"/>
          </p:cNvSpPr>
          <p:nvPr>
            <p:ph type="sldNum" idx="1"/>
          </p:nvPr>
        </p:nvSpPr>
        <p:spPr/>
        <p:txBody>
          <a:bodyPr/>
          <a:p>
            <a:fld id="{9573E068-3B7C-419F-8067-433852870005}" type="slidenum">
              <a:t>&lt;#&gt;</a:t>
            </a:fld>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33" name="PlaceHolder 2"/>
          <p:cNvSpPr>
            <a:spLocks noGrp="1"/>
          </p:cNvSpPr>
          <p:nvPr>
            <p:ph/>
          </p:nvPr>
        </p:nvSpPr>
        <p:spPr>
          <a:xfrm>
            <a:off x="311760" y="115236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34" name="PlaceHolder 3"/>
          <p:cNvSpPr>
            <a:spLocks noGrp="1"/>
          </p:cNvSpPr>
          <p:nvPr>
            <p:ph/>
          </p:nvPr>
        </p:nvSpPr>
        <p:spPr>
          <a:xfrm>
            <a:off x="3192480" y="115236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35" name="PlaceHolder 4"/>
          <p:cNvSpPr>
            <a:spLocks noGrp="1"/>
          </p:cNvSpPr>
          <p:nvPr>
            <p:ph/>
          </p:nvPr>
        </p:nvSpPr>
        <p:spPr>
          <a:xfrm>
            <a:off x="6073200" y="115236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36" name="PlaceHolder 5"/>
          <p:cNvSpPr>
            <a:spLocks noGrp="1"/>
          </p:cNvSpPr>
          <p:nvPr>
            <p:ph/>
          </p:nvPr>
        </p:nvSpPr>
        <p:spPr>
          <a:xfrm>
            <a:off x="311760" y="293688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37" name="PlaceHolder 6"/>
          <p:cNvSpPr>
            <a:spLocks noGrp="1"/>
          </p:cNvSpPr>
          <p:nvPr>
            <p:ph/>
          </p:nvPr>
        </p:nvSpPr>
        <p:spPr>
          <a:xfrm>
            <a:off x="3192480" y="293688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38" name="PlaceHolder 7"/>
          <p:cNvSpPr>
            <a:spLocks noGrp="1"/>
          </p:cNvSpPr>
          <p:nvPr>
            <p:ph/>
          </p:nvPr>
        </p:nvSpPr>
        <p:spPr>
          <a:xfrm>
            <a:off x="6073200" y="293688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9" name="PlaceHolder 8"/>
          <p:cNvSpPr>
            <a:spLocks noGrp="1"/>
          </p:cNvSpPr>
          <p:nvPr>
            <p:ph type="sldNum" idx="1"/>
          </p:nvPr>
        </p:nvSpPr>
        <p:spPr/>
        <p:txBody>
          <a:bodyPr/>
          <a:p>
            <a:fld id="{098251C1-AADD-4F29-B6BE-A1A41E9AFBA8}" type="slidenum">
              <a:t>&lt;#&gt;</a:t>
            </a:fld>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p>
            <a:fld id="{586BB6BC-46D7-4D39-8910-571ED1CFFA82}"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43" name="PlaceHolder 2"/>
          <p:cNvSpPr>
            <a:spLocks noGrp="1"/>
          </p:cNvSpPr>
          <p:nvPr>
            <p:ph type="subTitle"/>
          </p:nvPr>
        </p:nvSpPr>
        <p:spPr>
          <a:xfrm>
            <a:off x="311760" y="1152360"/>
            <a:ext cx="8520120" cy="341604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
        <p:nvSpPr>
          <p:cNvPr id="4" name="PlaceHolder 3"/>
          <p:cNvSpPr>
            <a:spLocks noGrp="1"/>
          </p:cNvSpPr>
          <p:nvPr>
            <p:ph type="sldNum" idx="2"/>
          </p:nvPr>
        </p:nvSpPr>
        <p:spPr/>
        <p:txBody>
          <a:bodyPr/>
          <a:p>
            <a:fld id="{CCF9F6EB-04A9-4FA7-BBB5-82621C509BEE}" type="slidenum">
              <a:t>&lt;#&gt;</a:t>
            </a:fld>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45" name="PlaceHolder 2"/>
          <p:cNvSpPr>
            <a:spLocks noGrp="1"/>
          </p:cNvSpPr>
          <p:nvPr>
            <p:ph/>
          </p:nvPr>
        </p:nvSpPr>
        <p:spPr>
          <a:xfrm>
            <a:off x="311760" y="1152360"/>
            <a:ext cx="852012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4" name="PlaceHolder 3"/>
          <p:cNvSpPr>
            <a:spLocks noGrp="1"/>
          </p:cNvSpPr>
          <p:nvPr>
            <p:ph type="sldNum" idx="2"/>
          </p:nvPr>
        </p:nvSpPr>
        <p:spPr/>
        <p:txBody>
          <a:bodyPr/>
          <a:p>
            <a:fld id="{62929444-1905-446B-A904-07901E686D4D}" type="slidenum">
              <a:t>&lt;#&gt;</a:t>
            </a:fld>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47" name="PlaceHolder 2"/>
          <p:cNvSpPr>
            <a:spLocks noGrp="1"/>
          </p:cNvSpPr>
          <p:nvPr>
            <p:ph/>
          </p:nvPr>
        </p:nvSpPr>
        <p:spPr>
          <a:xfrm>
            <a:off x="31176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48" name="PlaceHolder 3"/>
          <p:cNvSpPr>
            <a:spLocks noGrp="1"/>
          </p:cNvSpPr>
          <p:nvPr>
            <p:ph/>
          </p:nvPr>
        </p:nvSpPr>
        <p:spPr>
          <a:xfrm>
            <a:off x="467784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 name="PlaceHolder 4"/>
          <p:cNvSpPr>
            <a:spLocks noGrp="1"/>
          </p:cNvSpPr>
          <p:nvPr>
            <p:ph type="sldNum" idx="2"/>
          </p:nvPr>
        </p:nvSpPr>
        <p:spPr/>
        <p:txBody>
          <a:bodyPr/>
          <a:p>
            <a:fld id="{19E4762D-7EFD-4333-B9C9-84CD2E2BAF1F}" type="slidenum">
              <a:t>&lt;#&gt;</a:t>
            </a:fld>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3" name="PlaceHolder 2"/>
          <p:cNvSpPr>
            <a:spLocks noGrp="1"/>
          </p:cNvSpPr>
          <p:nvPr>
            <p:ph type="sldNum" idx="2"/>
          </p:nvPr>
        </p:nvSpPr>
        <p:spPr/>
        <p:txBody>
          <a:bodyPr/>
          <a:p>
            <a:fld id="{ADD8D73F-CD97-4962-8FA9-95CE9FBB52B1}" type="slidenum">
              <a:t>&lt;#&gt;</a:t>
            </a:fld>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311760" y="444960"/>
            <a:ext cx="8520120" cy="2654640"/>
          </a:xfrm>
          <a:prstGeom prst="rect">
            <a:avLst/>
          </a:prstGeom>
          <a:noFill/>
          <a:ln w="0">
            <a:noFill/>
          </a:ln>
        </p:spPr>
        <p:txBody>
          <a:bodyPr lIns="0" rIns="0" tIns="0" bIns="0" anchor="ctr">
            <a:noAutofit/>
          </a:bodyPr>
          <a:p>
            <a:pPr algn="ctr"/>
            <a:endParaRPr b="0" lang="en-GB" sz="3200" spc="-1" strike="noStrike">
              <a:solidFill>
                <a:srgbClr val="ffffff"/>
              </a:solidFill>
              <a:latin typeface="Arial"/>
            </a:endParaRPr>
          </a:p>
        </p:txBody>
      </p:sp>
      <p:sp>
        <p:nvSpPr>
          <p:cNvPr id="3" name="PlaceHolder 2"/>
          <p:cNvSpPr>
            <a:spLocks noGrp="1"/>
          </p:cNvSpPr>
          <p:nvPr>
            <p:ph type="sldNum" idx="2"/>
          </p:nvPr>
        </p:nvSpPr>
        <p:spPr/>
        <p:txBody>
          <a:bodyPr/>
          <a:p>
            <a:fld id="{0884746D-1D64-492F-B20C-CA9C5F9A702B}" type="slidenum">
              <a:t>&lt;#&gt;</a:t>
            </a:fld>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52" name="PlaceHolder 2"/>
          <p:cNvSpPr>
            <a:spLocks noGrp="1"/>
          </p:cNvSpPr>
          <p:nvPr>
            <p:ph/>
          </p:nvPr>
        </p:nvSpPr>
        <p:spPr>
          <a:xfrm>
            <a:off x="31176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3" name="PlaceHolder 3"/>
          <p:cNvSpPr>
            <a:spLocks noGrp="1"/>
          </p:cNvSpPr>
          <p:nvPr>
            <p:ph/>
          </p:nvPr>
        </p:nvSpPr>
        <p:spPr>
          <a:xfrm>
            <a:off x="467784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4" name="PlaceHolder 4"/>
          <p:cNvSpPr>
            <a:spLocks noGrp="1"/>
          </p:cNvSpPr>
          <p:nvPr>
            <p:ph/>
          </p:nvPr>
        </p:nvSpPr>
        <p:spPr>
          <a:xfrm>
            <a:off x="31176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 name="PlaceHolder 5"/>
          <p:cNvSpPr>
            <a:spLocks noGrp="1"/>
          </p:cNvSpPr>
          <p:nvPr>
            <p:ph type="sldNum" idx="2"/>
          </p:nvPr>
        </p:nvSpPr>
        <p:spPr/>
        <p:txBody>
          <a:bodyPr/>
          <a:p>
            <a:fld id="{9A6FF70A-7E63-4921-B32A-34C0BE905271}" type="slidenum">
              <a:t>&lt;#&gt;</a:t>
            </a:fld>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56" name="PlaceHolder 2"/>
          <p:cNvSpPr>
            <a:spLocks noGrp="1"/>
          </p:cNvSpPr>
          <p:nvPr>
            <p:ph/>
          </p:nvPr>
        </p:nvSpPr>
        <p:spPr>
          <a:xfrm>
            <a:off x="311760" y="1152360"/>
            <a:ext cx="4157640" cy="341604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7" name="PlaceHolder 3"/>
          <p:cNvSpPr>
            <a:spLocks noGrp="1"/>
          </p:cNvSpPr>
          <p:nvPr>
            <p:ph/>
          </p:nvPr>
        </p:nvSpPr>
        <p:spPr>
          <a:xfrm>
            <a:off x="467784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8" name="PlaceHolder 4"/>
          <p:cNvSpPr>
            <a:spLocks noGrp="1"/>
          </p:cNvSpPr>
          <p:nvPr>
            <p:ph/>
          </p:nvPr>
        </p:nvSpPr>
        <p:spPr>
          <a:xfrm>
            <a:off x="467784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 name="PlaceHolder 5"/>
          <p:cNvSpPr>
            <a:spLocks noGrp="1"/>
          </p:cNvSpPr>
          <p:nvPr>
            <p:ph type="sldNum" idx="2"/>
          </p:nvPr>
        </p:nvSpPr>
        <p:spPr/>
        <p:txBody>
          <a:bodyPr/>
          <a:p>
            <a:fld id="{8E538431-1B6C-4112-AE72-73BC9B606773}" type="slidenum">
              <a:t>&lt;#&gt;</a:t>
            </a:fld>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60" name="PlaceHolder 2"/>
          <p:cNvSpPr>
            <a:spLocks noGrp="1"/>
          </p:cNvSpPr>
          <p:nvPr>
            <p:ph/>
          </p:nvPr>
        </p:nvSpPr>
        <p:spPr>
          <a:xfrm>
            <a:off x="31176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1" name="PlaceHolder 3"/>
          <p:cNvSpPr>
            <a:spLocks noGrp="1"/>
          </p:cNvSpPr>
          <p:nvPr>
            <p:ph/>
          </p:nvPr>
        </p:nvSpPr>
        <p:spPr>
          <a:xfrm>
            <a:off x="467784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2" name="PlaceHolder 4"/>
          <p:cNvSpPr>
            <a:spLocks noGrp="1"/>
          </p:cNvSpPr>
          <p:nvPr>
            <p:ph/>
          </p:nvPr>
        </p:nvSpPr>
        <p:spPr>
          <a:xfrm>
            <a:off x="311760" y="2936880"/>
            <a:ext cx="852012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 name="PlaceHolder 5"/>
          <p:cNvSpPr>
            <a:spLocks noGrp="1"/>
          </p:cNvSpPr>
          <p:nvPr>
            <p:ph type="sldNum" idx="2"/>
          </p:nvPr>
        </p:nvSpPr>
        <p:spPr/>
        <p:txBody>
          <a:bodyPr/>
          <a:p>
            <a:fld id="{B9DFB5B4-C722-4F3B-BD41-DEB284E90103}" type="slidenum">
              <a:t>&lt;#&gt;</a:t>
            </a:fld>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64" name="PlaceHolder 2"/>
          <p:cNvSpPr>
            <a:spLocks noGrp="1"/>
          </p:cNvSpPr>
          <p:nvPr>
            <p:ph/>
          </p:nvPr>
        </p:nvSpPr>
        <p:spPr>
          <a:xfrm>
            <a:off x="311760" y="1152360"/>
            <a:ext cx="852012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5" name="PlaceHolder 3"/>
          <p:cNvSpPr>
            <a:spLocks noGrp="1"/>
          </p:cNvSpPr>
          <p:nvPr>
            <p:ph/>
          </p:nvPr>
        </p:nvSpPr>
        <p:spPr>
          <a:xfrm>
            <a:off x="311760" y="2936880"/>
            <a:ext cx="852012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5" name="PlaceHolder 4"/>
          <p:cNvSpPr>
            <a:spLocks noGrp="1"/>
          </p:cNvSpPr>
          <p:nvPr>
            <p:ph type="sldNum" idx="2"/>
          </p:nvPr>
        </p:nvSpPr>
        <p:spPr/>
        <p:txBody>
          <a:bodyPr/>
          <a:p>
            <a:fld id="{89AE8EB4-42C4-4984-8AA8-1A51FE95C421}" type="slidenum">
              <a:t>&lt;#&gt;</a:t>
            </a:fld>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67" name="PlaceHolder 2"/>
          <p:cNvSpPr>
            <a:spLocks noGrp="1"/>
          </p:cNvSpPr>
          <p:nvPr>
            <p:ph/>
          </p:nvPr>
        </p:nvSpPr>
        <p:spPr>
          <a:xfrm>
            <a:off x="31176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8" name="PlaceHolder 3"/>
          <p:cNvSpPr>
            <a:spLocks noGrp="1"/>
          </p:cNvSpPr>
          <p:nvPr>
            <p:ph/>
          </p:nvPr>
        </p:nvSpPr>
        <p:spPr>
          <a:xfrm>
            <a:off x="4677840" y="115236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69" name="PlaceHolder 4"/>
          <p:cNvSpPr>
            <a:spLocks noGrp="1"/>
          </p:cNvSpPr>
          <p:nvPr>
            <p:ph/>
          </p:nvPr>
        </p:nvSpPr>
        <p:spPr>
          <a:xfrm>
            <a:off x="31176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0" name="PlaceHolder 5"/>
          <p:cNvSpPr>
            <a:spLocks noGrp="1"/>
          </p:cNvSpPr>
          <p:nvPr>
            <p:ph/>
          </p:nvPr>
        </p:nvSpPr>
        <p:spPr>
          <a:xfrm>
            <a:off x="4677840" y="2936880"/>
            <a:ext cx="415764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 name="PlaceHolder 6"/>
          <p:cNvSpPr>
            <a:spLocks noGrp="1"/>
          </p:cNvSpPr>
          <p:nvPr>
            <p:ph type="sldNum" idx="2"/>
          </p:nvPr>
        </p:nvSpPr>
        <p:spPr/>
        <p:txBody>
          <a:bodyPr/>
          <a:p>
            <a:fld id="{F1D6F8A5-A6A7-4C4E-8BCD-BD61382B2835}" type="slidenum">
              <a:t>&lt;#&gt;</a:t>
            </a:fld>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en-GB" sz="1400" spc="-1" strike="noStrike">
              <a:solidFill>
                <a:srgbClr val="000000"/>
              </a:solidFill>
              <a:latin typeface="Arial"/>
            </a:endParaRPr>
          </a:p>
        </p:txBody>
      </p:sp>
      <p:sp>
        <p:nvSpPr>
          <p:cNvPr id="72" name="PlaceHolder 2"/>
          <p:cNvSpPr>
            <a:spLocks noGrp="1"/>
          </p:cNvSpPr>
          <p:nvPr>
            <p:ph/>
          </p:nvPr>
        </p:nvSpPr>
        <p:spPr>
          <a:xfrm>
            <a:off x="311760" y="115236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3" name="PlaceHolder 3"/>
          <p:cNvSpPr>
            <a:spLocks noGrp="1"/>
          </p:cNvSpPr>
          <p:nvPr>
            <p:ph/>
          </p:nvPr>
        </p:nvSpPr>
        <p:spPr>
          <a:xfrm>
            <a:off x="3192480" y="115236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4" name="PlaceHolder 4"/>
          <p:cNvSpPr>
            <a:spLocks noGrp="1"/>
          </p:cNvSpPr>
          <p:nvPr>
            <p:ph/>
          </p:nvPr>
        </p:nvSpPr>
        <p:spPr>
          <a:xfrm>
            <a:off x="6073200" y="115236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5" name="PlaceHolder 5"/>
          <p:cNvSpPr>
            <a:spLocks noGrp="1"/>
          </p:cNvSpPr>
          <p:nvPr>
            <p:ph/>
          </p:nvPr>
        </p:nvSpPr>
        <p:spPr>
          <a:xfrm>
            <a:off x="311760" y="293688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6" name="PlaceHolder 6"/>
          <p:cNvSpPr>
            <a:spLocks noGrp="1"/>
          </p:cNvSpPr>
          <p:nvPr>
            <p:ph/>
          </p:nvPr>
        </p:nvSpPr>
        <p:spPr>
          <a:xfrm>
            <a:off x="3192480" y="293688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77" name="PlaceHolder 7"/>
          <p:cNvSpPr>
            <a:spLocks noGrp="1"/>
          </p:cNvSpPr>
          <p:nvPr>
            <p:ph/>
          </p:nvPr>
        </p:nvSpPr>
        <p:spPr>
          <a:xfrm>
            <a:off x="6073200" y="2936880"/>
            <a:ext cx="2743200" cy="1629360"/>
          </a:xfrm>
          <a:prstGeom prst="rect">
            <a:avLst/>
          </a:prstGeom>
          <a:noFill/>
          <a:ln w="0">
            <a:noFill/>
          </a:ln>
        </p:spPr>
        <p:txBody>
          <a:bodyPr lIns="0" rIns="0" tIns="0" bIns="0" anchor="t">
            <a:normAutofit/>
          </a:bodyPr>
          <a:p>
            <a:pPr indent="0">
              <a:spcBef>
                <a:spcPts val="1417"/>
              </a:spcBef>
              <a:buNone/>
            </a:pPr>
            <a:endParaRPr b="0" lang="en-GB" sz="1400" spc="-1" strike="noStrike">
              <a:solidFill>
                <a:srgbClr val="000000"/>
              </a:solidFill>
              <a:latin typeface="Arial"/>
            </a:endParaRPr>
          </a:p>
        </p:txBody>
      </p:sp>
      <p:sp>
        <p:nvSpPr>
          <p:cNvPr id="9" name="PlaceHolder 8"/>
          <p:cNvSpPr>
            <a:spLocks noGrp="1"/>
          </p:cNvSpPr>
          <p:nvPr>
            <p:ph type="sldNum" idx="2"/>
          </p:nvPr>
        </p:nvSpPr>
        <p:spPr/>
        <p:txBody>
          <a:bodyPr/>
          <a:p>
            <a:fld id="{BFD29C33-168D-4F2B-A4B0-1DCE5FA3A608}"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11760" y="744480"/>
            <a:ext cx="8520120" cy="2052360"/>
          </a:xfrm>
          <a:prstGeom prst="rect">
            <a:avLst/>
          </a:prstGeom>
          <a:noFill/>
          <a:ln w="0">
            <a:noFill/>
          </a:ln>
        </p:spPr>
        <p:txBody>
          <a:bodyPr tIns="91440" bIns="91440" anchor="b">
            <a:normAutofit/>
          </a:bodyPr>
          <a:p>
            <a:pPr indent="0">
              <a:buNone/>
            </a:pPr>
            <a:r>
              <a:rPr b="0" lang="en-GB" sz="5200" spc="-1" strike="noStrike">
                <a:solidFill>
                  <a:srgbClr val="000000"/>
                </a:solidFill>
                <a:latin typeface="Arial"/>
              </a:rPr>
              <a:t>Click to edit the title text format</a:t>
            </a:r>
            <a:endParaRPr b="0" lang="en-GB" sz="5200" spc="-1" strike="noStrike">
              <a:solidFill>
                <a:srgbClr val="000000"/>
              </a:solidFill>
              <a:latin typeface="Arial"/>
            </a:endParaRPr>
          </a:p>
        </p:txBody>
      </p:sp>
      <p:sp>
        <p:nvSpPr>
          <p:cNvPr id="1" name="PlaceHolder 2"/>
          <p:cNvSpPr>
            <a:spLocks noGrp="1"/>
          </p:cNvSpPr>
          <p:nvPr>
            <p:ph type="sldNum" idx="1"/>
          </p:nvPr>
        </p:nvSpPr>
        <p:spPr>
          <a:xfrm>
            <a:off x="8472600" y="4663080"/>
            <a:ext cx="548280" cy="393120"/>
          </a:xfrm>
          <a:prstGeom prst="rect">
            <a:avLst/>
          </a:prstGeom>
          <a:noFill/>
          <a:ln w="0">
            <a:noFill/>
          </a:ln>
        </p:spPr>
        <p:txBody>
          <a:bodyPr tIns="91440" bIns="91440" anchor="ctr">
            <a:normAutofit/>
          </a:bodyPr>
          <a:lstStyle>
            <a:lvl1pPr indent="0" algn="r">
              <a:lnSpc>
                <a:spcPct val="100000"/>
              </a:lnSpc>
              <a:buNone/>
              <a:tabLst>
                <a:tab algn="l" pos="0"/>
              </a:tabLst>
              <a:defRPr b="0" lang="en-GB" sz="1000" spc="-1" strike="noStrike">
                <a:solidFill>
                  <a:schemeClr val="lt2"/>
                </a:solidFill>
                <a:latin typeface="Arial"/>
                <a:ea typeface="Arial"/>
              </a:defRPr>
            </a:lvl1pPr>
          </a:lstStyle>
          <a:p>
            <a:pPr indent="0" algn="r">
              <a:lnSpc>
                <a:spcPct val="100000"/>
              </a:lnSpc>
              <a:buNone/>
              <a:tabLst>
                <a:tab algn="l" pos="0"/>
              </a:tabLst>
            </a:pPr>
            <a:fld id="{B560C5B9-6C77-41ED-BB24-054CAC12D03A}" type="slidenum">
              <a:rPr b="0" lang="en-GB" sz="1000" spc="-1" strike="noStrike">
                <a:solidFill>
                  <a:schemeClr val="lt2"/>
                </a:solidFill>
                <a:latin typeface="Arial"/>
                <a:ea typeface="Arial"/>
              </a:rPr>
              <a:t>&lt;number&gt;</a:t>
            </a:fld>
            <a:endParaRPr b="0" lang="en-GB" sz="1000" spc="-1" strike="noStrike">
              <a:solidFill>
                <a:srgbClr val="ffffff"/>
              </a:solidFill>
              <a:latin typeface="Times New Roman"/>
            </a:endParaRPr>
          </a:p>
        </p:txBody>
      </p:sp>
      <p:sp>
        <p:nvSpPr>
          <p:cNvPr id="2"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400" spc="-1" strike="noStrike">
                <a:solidFill>
                  <a:srgbClr val="000000"/>
                </a:solidFill>
                <a:latin typeface="Arial"/>
              </a:rPr>
              <a:t>Click to edit the outline text format</a:t>
            </a:r>
            <a:endParaRPr b="0" lang="en-GB" sz="1400" spc="-1" strike="noStrike">
              <a:solidFill>
                <a:srgbClr val="000000"/>
              </a:solidFill>
              <a:latin typeface="Arial"/>
            </a:endParaRPr>
          </a:p>
          <a:p>
            <a:pPr lvl="1" marL="864000" indent="-324000">
              <a:spcBef>
                <a:spcPts val="1134"/>
              </a:spcBef>
              <a:buClr>
                <a:srgbClr val="ffffff"/>
              </a:buClr>
              <a:buSzPct val="75000"/>
              <a:buFont typeface="Symbol" charset="2"/>
              <a:buChar char=""/>
            </a:pPr>
            <a:r>
              <a:rPr b="0" lang="en-GB" sz="1400" spc="-1" strike="noStrike">
                <a:solidFill>
                  <a:srgbClr val="000000"/>
                </a:solidFill>
                <a:latin typeface="Arial"/>
              </a:rPr>
              <a:t>Second Outline Level</a:t>
            </a:r>
            <a:endParaRPr b="0" lang="en-GB" sz="1400" spc="-1" strike="noStrike">
              <a:solidFill>
                <a:srgbClr val="000000"/>
              </a:solidFill>
              <a:latin typeface="Arial"/>
            </a:endParaRPr>
          </a:p>
          <a:p>
            <a:pPr lvl="2" marL="1296000" indent="-288000">
              <a:spcBef>
                <a:spcPts val="850"/>
              </a:spcBef>
              <a:buClr>
                <a:srgbClr val="ffffff"/>
              </a:buClr>
              <a:buSzPct val="45000"/>
              <a:buFont typeface="Wingdings" charset="2"/>
              <a:buChar char=""/>
            </a:pPr>
            <a:r>
              <a:rPr b="0" lang="en-GB" sz="1400" spc="-1" strike="noStrike">
                <a:solidFill>
                  <a:srgbClr val="000000"/>
                </a:solidFill>
                <a:latin typeface="Arial"/>
              </a:rPr>
              <a:t>Third Outline Level</a:t>
            </a:r>
            <a:endParaRPr b="0" lang="en-GB" sz="1400" spc="-1" strike="noStrike">
              <a:solidFill>
                <a:srgbClr val="000000"/>
              </a:solidFill>
              <a:latin typeface="Arial"/>
            </a:endParaRPr>
          </a:p>
          <a:p>
            <a:pPr lvl="3" marL="1728000" indent="-216000">
              <a:spcBef>
                <a:spcPts val="567"/>
              </a:spcBef>
              <a:buClr>
                <a:srgbClr val="ffffff"/>
              </a:buClr>
              <a:buSzPct val="75000"/>
              <a:buFont typeface="Symbol" charset="2"/>
              <a:buChar char=""/>
            </a:pPr>
            <a:r>
              <a:rPr b="0" lang="en-GB" sz="1400" spc="-1" strike="noStrike">
                <a:solidFill>
                  <a:srgbClr val="000000"/>
                </a:solidFill>
                <a:latin typeface="Arial"/>
              </a:rPr>
              <a:t>Fourth Outline Level</a:t>
            </a:r>
            <a:endParaRPr b="0" lang="en-GB" sz="1400" spc="-1" strike="noStrike">
              <a:solidFill>
                <a:srgbClr val="000000"/>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311760" y="444960"/>
            <a:ext cx="8520120" cy="572400"/>
          </a:xfrm>
          <a:prstGeom prst="rect">
            <a:avLst/>
          </a:prstGeom>
          <a:noFill/>
          <a:ln w="0">
            <a:noFill/>
          </a:ln>
        </p:spPr>
        <p:txBody>
          <a:bodyPr tIns="91440" bIns="91440" anchor="t">
            <a:normAutofit fontScale="91000"/>
          </a:bodyPr>
          <a:p>
            <a:pPr indent="0">
              <a:buNone/>
            </a:pPr>
            <a:r>
              <a:rPr b="0" lang="en-GB" sz="2800" spc="-1" strike="noStrike">
                <a:solidFill>
                  <a:srgbClr val="000000"/>
                </a:solidFill>
                <a:latin typeface="Arial"/>
              </a:rPr>
              <a:t>Click to edit the title text format</a:t>
            </a:r>
            <a:endParaRPr b="0" lang="en-GB" sz="2800" spc="-1" strike="noStrike">
              <a:solidFill>
                <a:srgbClr val="000000"/>
              </a:solidFill>
              <a:latin typeface="Arial"/>
            </a:endParaRPr>
          </a:p>
        </p:txBody>
      </p:sp>
      <p:sp>
        <p:nvSpPr>
          <p:cNvPr id="40" name="PlaceHolder 2"/>
          <p:cNvSpPr>
            <a:spLocks noGrp="1"/>
          </p:cNvSpPr>
          <p:nvPr>
            <p:ph type="body"/>
          </p:nvPr>
        </p:nvSpPr>
        <p:spPr>
          <a:xfrm>
            <a:off x="311760" y="1152360"/>
            <a:ext cx="8520120" cy="3416040"/>
          </a:xfrm>
          <a:prstGeom prst="rect">
            <a:avLst/>
          </a:prstGeom>
          <a:noFill/>
          <a:ln w="0">
            <a:noFill/>
          </a:ln>
        </p:spPr>
        <p:txBody>
          <a:bodyPr tIns="91440" bIns="91440" anchor="t">
            <a:normAutofit/>
          </a:bodyPr>
          <a:p>
            <a:pPr marL="432000" indent="-324000">
              <a:spcBef>
                <a:spcPts val="1417"/>
              </a:spcBef>
              <a:buClr>
                <a:srgbClr val="ffffff"/>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1" name="PlaceHolder 3"/>
          <p:cNvSpPr>
            <a:spLocks noGrp="1"/>
          </p:cNvSpPr>
          <p:nvPr>
            <p:ph type="sldNum" idx="2"/>
          </p:nvPr>
        </p:nvSpPr>
        <p:spPr>
          <a:xfrm>
            <a:off x="8472600" y="4663080"/>
            <a:ext cx="548280" cy="393120"/>
          </a:xfrm>
          <a:prstGeom prst="rect">
            <a:avLst/>
          </a:prstGeom>
          <a:noFill/>
          <a:ln w="0">
            <a:noFill/>
          </a:ln>
        </p:spPr>
        <p:txBody>
          <a:bodyPr tIns="91440" bIns="91440" anchor="ctr">
            <a:normAutofit/>
          </a:bodyPr>
          <a:lstStyle>
            <a:lvl1pPr indent="0" algn="r">
              <a:lnSpc>
                <a:spcPct val="100000"/>
              </a:lnSpc>
              <a:buNone/>
              <a:tabLst>
                <a:tab algn="l" pos="0"/>
              </a:tabLst>
              <a:defRPr b="0" lang="en-GB" sz="1000" spc="-1" strike="noStrike">
                <a:solidFill>
                  <a:schemeClr val="lt2"/>
                </a:solidFill>
                <a:latin typeface="Arial"/>
                <a:ea typeface="Arial"/>
              </a:defRPr>
            </a:lvl1pPr>
          </a:lstStyle>
          <a:p>
            <a:pPr indent="0" algn="r">
              <a:lnSpc>
                <a:spcPct val="100000"/>
              </a:lnSpc>
              <a:buNone/>
              <a:tabLst>
                <a:tab algn="l" pos="0"/>
              </a:tabLst>
            </a:pPr>
            <a:fld id="{B40EB16B-977B-425D-8595-B58FA835E11D}" type="slidenum">
              <a:rPr b="0" lang="en-GB" sz="1000" spc="-1" strike="noStrike">
                <a:solidFill>
                  <a:schemeClr val="lt2"/>
                </a:solidFill>
                <a:latin typeface="Arial"/>
                <a:ea typeface="Arial"/>
              </a:rPr>
              <a:t>&lt;number&gt;</a:t>
            </a:fld>
            <a:endParaRPr b="0" lang="en-GB" sz="10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4.jpeg"/><Relationship Id="rId3"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5.png"/><Relationship Id="rId3" Type="http://schemas.openxmlformats.org/officeDocument/2006/relationships/slideLayout" Target="../slideLayouts/slideLayout15.xml"/>
</Relationships>
</file>

<file path=ppt/slides/_rels/slide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6.jpeg"/><Relationship Id="rId3" Type="http://schemas.openxmlformats.org/officeDocument/2006/relationships/slideLayout" Target="../slideLayouts/slideLayout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8" name="PlaceHolder 1"/>
          <p:cNvSpPr>
            <a:spLocks noGrp="1"/>
          </p:cNvSpPr>
          <p:nvPr>
            <p:ph type="title"/>
          </p:nvPr>
        </p:nvSpPr>
        <p:spPr>
          <a:xfrm>
            <a:off x="311760" y="363600"/>
            <a:ext cx="8520120" cy="2052360"/>
          </a:xfrm>
          <a:prstGeom prst="rect">
            <a:avLst/>
          </a:prstGeom>
          <a:noFill/>
          <a:ln w="0">
            <a:noFill/>
          </a:ln>
        </p:spPr>
        <p:txBody>
          <a:bodyPr tIns="91440" bIns="91440" anchor="b">
            <a:normAutofit/>
          </a:bodyPr>
          <a:p>
            <a:pPr indent="0">
              <a:lnSpc>
                <a:spcPct val="100000"/>
              </a:lnSpc>
              <a:buNone/>
              <a:tabLst>
                <a:tab algn="l" pos="0"/>
              </a:tabLst>
            </a:pPr>
            <a:r>
              <a:rPr b="0" lang="en-GB" sz="5200" spc="-1" strike="noStrike">
                <a:solidFill>
                  <a:srgbClr val="fce5cd"/>
                </a:solidFill>
                <a:latin typeface="Times New Roman"/>
                <a:ea typeface="Times New Roman"/>
              </a:rPr>
              <a:t>Understanding </a:t>
            </a:r>
            <a:endParaRPr b="0" lang="en-GB" sz="5200" spc="-1" strike="noStrike">
              <a:solidFill>
                <a:srgbClr val="000000"/>
              </a:solidFill>
              <a:latin typeface="Arial"/>
            </a:endParaRPr>
          </a:p>
          <a:p>
            <a:pPr indent="0">
              <a:lnSpc>
                <a:spcPct val="100000"/>
              </a:lnSpc>
              <a:buNone/>
              <a:tabLst>
                <a:tab algn="l" pos="0"/>
              </a:tabLst>
            </a:pPr>
            <a:r>
              <a:rPr b="0" lang="en-GB" sz="5200" spc="-1" strike="noStrike">
                <a:solidFill>
                  <a:srgbClr val="fce5cd"/>
                </a:solidFill>
                <a:latin typeface="Times New Roman"/>
                <a:ea typeface="Times New Roman"/>
              </a:rPr>
              <a:t>Chinese Gods</a:t>
            </a:r>
            <a:endParaRPr b="0" lang="en-GB" sz="5200" spc="-1" strike="noStrike">
              <a:solidFill>
                <a:srgbClr val="000000"/>
              </a:solidFill>
              <a:latin typeface="Arial"/>
            </a:endParaRPr>
          </a:p>
        </p:txBody>
      </p:sp>
      <p:sp>
        <p:nvSpPr>
          <p:cNvPr id="79" name="PlaceHolder 2"/>
          <p:cNvSpPr>
            <a:spLocks noGrp="1"/>
          </p:cNvSpPr>
          <p:nvPr>
            <p:ph type="subTitle"/>
          </p:nvPr>
        </p:nvSpPr>
        <p:spPr>
          <a:xfrm>
            <a:off x="311760" y="2453040"/>
            <a:ext cx="8520120" cy="2778480"/>
          </a:xfrm>
          <a:prstGeom prst="rect">
            <a:avLst/>
          </a:prstGeom>
          <a:noFill/>
          <a:ln w="0">
            <a:noFill/>
          </a:ln>
        </p:spPr>
        <p:txBody>
          <a:bodyPr tIns="91440" bIns="91440" anchor="t">
            <a:normAutofit/>
          </a:bodyPr>
          <a:p>
            <a:pPr indent="0">
              <a:lnSpc>
                <a:spcPct val="100000"/>
              </a:lnSpc>
              <a:buNone/>
              <a:tabLst>
                <a:tab algn="l" pos="0"/>
              </a:tabLst>
            </a:pPr>
            <a:r>
              <a:rPr b="0" lang="en-GB" sz="1500" spc="-1" strike="noStrike">
                <a:solidFill>
                  <a:schemeClr val="lt2"/>
                </a:solidFill>
                <a:latin typeface="Arial"/>
                <a:ea typeface="Arial"/>
              </a:rPr>
              <a:t>Teaching material for A-level course on </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chemeClr val="lt2"/>
                </a:solidFill>
                <a:latin typeface="Arial"/>
                <a:ea typeface="Arial"/>
              </a:rPr>
              <a:t>Chinese Religions</a:t>
            </a:r>
            <a:endParaRPr b="0" lang="en-GB" sz="1500" spc="-1" strike="noStrike">
              <a:solidFill>
                <a:srgbClr val="ffffff"/>
              </a:solidFill>
              <a:latin typeface="Arial"/>
            </a:endParaRPr>
          </a:p>
          <a:p>
            <a:pPr indent="0">
              <a:lnSpc>
                <a:spcPct val="100000"/>
              </a:lnSpc>
              <a:buNone/>
              <a:tabLst>
                <a:tab algn="l" pos="0"/>
              </a:tabLst>
            </a:pPr>
            <a:endParaRPr b="0" lang="en-GB" sz="1500" spc="-1" strike="noStrike">
              <a:solidFill>
                <a:srgbClr val="ffffff"/>
              </a:solidFill>
              <a:latin typeface="Arial"/>
            </a:endParaRPr>
          </a:p>
          <a:p>
            <a:pPr indent="0">
              <a:lnSpc>
                <a:spcPct val="100000"/>
              </a:lnSpc>
              <a:buNone/>
              <a:tabLst>
                <a:tab algn="l" pos="0"/>
              </a:tabLst>
            </a:pPr>
            <a:endParaRPr b="0" lang="en-GB" sz="15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0" name="PlaceHolder 1"/>
          <p:cNvSpPr>
            <a:spLocks noGrp="1"/>
          </p:cNvSpPr>
          <p:nvPr>
            <p:ph type="title"/>
          </p:nvPr>
        </p:nvSpPr>
        <p:spPr>
          <a:xfrm>
            <a:off x="311760" y="292680"/>
            <a:ext cx="8520120" cy="572400"/>
          </a:xfrm>
          <a:prstGeom prst="rect">
            <a:avLst/>
          </a:prstGeom>
          <a:noFill/>
          <a:ln w="0">
            <a:noFill/>
          </a:ln>
        </p:spPr>
        <p:txBody>
          <a:bodyPr tIns="91440" bIns="91440" anchor="t">
            <a:noAutofit/>
          </a:bodyPr>
          <a:p>
            <a:pPr indent="0">
              <a:lnSpc>
                <a:spcPct val="100000"/>
              </a:lnSpc>
              <a:buNone/>
              <a:tabLst>
                <a:tab algn="l" pos="0"/>
              </a:tabLst>
            </a:pPr>
            <a:r>
              <a:rPr b="0" lang="en-GB" sz="4000" spc="-1" strike="noStrike">
                <a:solidFill>
                  <a:srgbClr val="fce5cd"/>
                </a:solidFill>
                <a:latin typeface="Times New Roman"/>
                <a:ea typeface="Times New Roman"/>
              </a:rPr>
              <a:t>Gods in Ancient China</a:t>
            </a:r>
            <a:endParaRPr b="0" lang="en-GB" sz="4000" spc="-1" strike="noStrike">
              <a:solidFill>
                <a:srgbClr val="000000"/>
              </a:solidFill>
              <a:latin typeface="Arial"/>
            </a:endParaRPr>
          </a:p>
        </p:txBody>
      </p:sp>
      <p:sp>
        <p:nvSpPr>
          <p:cNvPr id="81" name="PlaceHolder 2"/>
          <p:cNvSpPr>
            <a:spLocks noGrp="1"/>
          </p:cNvSpPr>
          <p:nvPr>
            <p:ph/>
          </p:nvPr>
        </p:nvSpPr>
        <p:spPr>
          <a:xfrm>
            <a:off x="311760" y="1152360"/>
            <a:ext cx="4765320" cy="3766680"/>
          </a:xfrm>
          <a:prstGeom prst="rect">
            <a:avLst/>
          </a:prstGeom>
          <a:noFill/>
          <a:ln w="0">
            <a:noFill/>
          </a:ln>
        </p:spPr>
        <p:txBody>
          <a:bodyPr tIns="91440" bIns="91440" anchor="t">
            <a:noAutofit/>
          </a:bodyPr>
          <a:p>
            <a:pPr indent="0">
              <a:lnSpc>
                <a:spcPct val="115000"/>
              </a:lnSpc>
              <a:spcAft>
                <a:spcPts val="1199"/>
              </a:spcAft>
              <a:buNone/>
              <a:tabLst>
                <a:tab algn="l" pos="0"/>
              </a:tabLst>
            </a:pPr>
            <a:r>
              <a:rPr b="0" lang="en-GB" sz="1800" spc="-1" strike="noStrike">
                <a:solidFill>
                  <a:schemeClr val="lt2"/>
                </a:solidFill>
                <a:latin typeface="Arial"/>
                <a:ea typeface="Arial"/>
              </a:rPr>
              <a:t>There are many gods and goddesses in Chinese religions. They play a wide range of roles that are related to human life. Many gods only show power in their local areas, whereas others can extend their power to other places. In such cases, they become regional or state-wide gods. Unlike Greek gods, Chinese gods are rarely family members with each other. </a:t>
            </a:r>
            <a:endParaRPr b="0" lang="en-GB" sz="1800" spc="-1" strike="noStrike">
              <a:solidFill>
                <a:srgbClr val="000000"/>
              </a:solidFill>
              <a:latin typeface="Arial"/>
            </a:endParaRPr>
          </a:p>
        </p:txBody>
      </p:sp>
      <p:pic>
        <p:nvPicPr>
          <p:cNvPr id="82" name="Google Shape;62;p14" descr=""/>
          <p:cNvPicPr/>
          <p:nvPr/>
        </p:nvPicPr>
        <p:blipFill>
          <a:blip r:embed="rId2"/>
          <a:stretch/>
        </p:blipFill>
        <p:spPr>
          <a:xfrm>
            <a:off x="5728320" y="0"/>
            <a:ext cx="3415320" cy="5143320"/>
          </a:xfrm>
          <a:prstGeom prst="rect">
            <a:avLst/>
          </a:prstGeom>
          <a:ln w="0">
            <a:noFill/>
          </a:ln>
        </p:spPr>
      </p:pic>
      <p:sp>
        <p:nvSpPr>
          <p:cNvPr id="83" name="Google Shape;63;p14"/>
          <p:cNvSpPr/>
          <p:nvPr/>
        </p:nvSpPr>
        <p:spPr>
          <a:xfrm>
            <a:off x="380880" y="4313520"/>
            <a:ext cx="5488560" cy="372240"/>
          </a:xfrm>
          <a:prstGeom prst="rect">
            <a:avLst/>
          </a:prstGeom>
          <a:noFill/>
          <a:ln w="0">
            <a:noFill/>
          </a:ln>
        </p:spPr>
        <p:style>
          <a:lnRef idx="0"/>
          <a:fillRef idx="0"/>
          <a:effectRef idx="0"/>
          <a:fontRef idx="minor"/>
        </p:style>
        <p:txBody>
          <a:bodyPr tIns="91440" bIns="91440" anchor="t">
            <a:noAutofit/>
          </a:bodyPr>
          <a:p>
            <a:pPr algn="r">
              <a:lnSpc>
                <a:spcPct val="100000"/>
              </a:lnSpc>
              <a:tabLst>
                <a:tab algn="l" pos="0"/>
              </a:tabLst>
            </a:pPr>
            <a:r>
              <a:rPr b="0" lang="en-GB" sz="1200" spc="-1" strike="noStrike">
                <a:solidFill>
                  <a:srgbClr val="adadad"/>
                </a:solidFill>
                <a:latin typeface="Arial"/>
                <a:ea typeface="Arial"/>
              </a:rPr>
              <a:t>Avalokiteśvara (Guanyin </a:t>
            </a:r>
            <a:r>
              <a:rPr b="0" lang="zh-CN" sz="1200" spc="-1" strike="noStrike">
                <a:solidFill>
                  <a:srgbClr val="adadad"/>
                </a:solidFill>
                <a:latin typeface="Arial"/>
                <a:ea typeface="Arial"/>
              </a:rPr>
              <a:t>觀音</a:t>
            </a:r>
            <a:r>
              <a:rPr b="0" lang="en-GB" sz="1200" spc="-1" strike="noStrike">
                <a:solidFill>
                  <a:srgbClr val="adadad"/>
                </a:solidFill>
                <a:latin typeface="Arial"/>
                <a:ea typeface="Arial"/>
              </a:rPr>
              <a:t>, a localized Buddhist god), painting,</a:t>
            </a:r>
            <a:br>
              <a:rPr sz="1200"/>
            </a:br>
            <a:r>
              <a:rPr b="0" lang="en-GB" sz="1200" spc="-1" strike="noStrike">
                <a:solidFill>
                  <a:srgbClr val="adadad"/>
                </a:solidFill>
                <a:latin typeface="Arial"/>
                <a:ea typeface="Arial"/>
              </a:rPr>
              <a:t> 910 AD. Dunhuang, China, the British Museum (1919,0101,0.14)</a:t>
            </a:r>
            <a:br>
              <a:rPr sz="1200"/>
            </a:br>
            <a:r>
              <a:rPr b="0" lang="en-GB" sz="1200" spc="-1" strike="noStrike">
                <a:solidFill>
                  <a:srgbClr val="adadad"/>
                </a:solidFill>
                <a:latin typeface="Arial"/>
                <a:ea typeface="Arial"/>
              </a:rPr>
              <a:t>© The Trustees of the British Museum (CC BY-NC-SA 4.0) </a:t>
            </a:r>
            <a:endParaRPr b="0" lang="en-GB" sz="12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4" name="PlaceHolder 1"/>
          <p:cNvSpPr>
            <a:spLocks noGrp="1"/>
          </p:cNvSpPr>
          <p:nvPr>
            <p:ph type="title"/>
          </p:nvPr>
        </p:nvSpPr>
        <p:spPr>
          <a:xfrm>
            <a:off x="3078720" y="64080"/>
            <a:ext cx="5753520" cy="572400"/>
          </a:xfrm>
          <a:prstGeom prst="rect">
            <a:avLst/>
          </a:prstGeom>
          <a:noFill/>
          <a:ln w="0">
            <a:noFill/>
          </a:ln>
        </p:spPr>
        <p:txBody>
          <a:bodyPr tIns="91440" bIns="91440" anchor="t">
            <a:noAutofit/>
          </a:bodyPr>
          <a:p>
            <a:pPr indent="0">
              <a:lnSpc>
                <a:spcPct val="100000"/>
              </a:lnSpc>
              <a:buNone/>
              <a:tabLst>
                <a:tab algn="l" pos="0"/>
              </a:tabLst>
            </a:pPr>
            <a:r>
              <a:rPr b="0" lang="en-GB" sz="3500" spc="-1" strike="noStrike">
                <a:solidFill>
                  <a:srgbClr val="fce5cd"/>
                </a:solidFill>
                <a:latin typeface="Times New Roman"/>
                <a:ea typeface="Times New Roman"/>
              </a:rPr>
              <a:t>Well-known Chinese Gods and Their Roles</a:t>
            </a:r>
            <a:endParaRPr b="0" lang="en-GB" sz="3500" spc="-1" strike="noStrike">
              <a:solidFill>
                <a:srgbClr val="000000"/>
              </a:solidFill>
              <a:latin typeface="Arial"/>
            </a:endParaRPr>
          </a:p>
        </p:txBody>
      </p:sp>
      <p:sp>
        <p:nvSpPr>
          <p:cNvPr id="85" name="PlaceHolder 2"/>
          <p:cNvSpPr>
            <a:spLocks noGrp="1"/>
          </p:cNvSpPr>
          <p:nvPr>
            <p:ph/>
          </p:nvPr>
        </p:nvSpPr>
        <p:spPr>
          <a:xfrm>
            <a:off x="2926440" y="1228680"/>
            <a:ext cx="6069600" cy="3766680"/>
          </a:xfrm>
          <a:prstGeom prst="rect">
            <a:avLst/>
          </a:prstGeom>
          <a:noFill/>
          <a:ln w="0">
            <a:noFill/>
          </a:ln>
        </p:spPr>
        <p:txBody>
          <a:bodyPr tIns="91440" bIns="91440" anchor="t">
            <a:noAutofit/>
          </a:bodyPr>
          <a:p>
            <a:pPr marL="457200" indent="-330120">
              <a:lnSpc>
                <a:spcPct val="115000"/>
              </a:lnSpc>
              <a:buClr>
                <a:srgbClr val="adadad"/>
              </a:buClr>
              <a:buFont typeface="Arial"/>
              <a:buChar char="●"/>
            </a:pPr>
            <a:r>
              <a:rPr b="1" lang="en-GB" sz="1600" spc="-1" strike="noStrike">
                <a:solidFill>
                  <a:srgbClr val="fce5cd"/>
                </a:solidFill>
                <a:latin typeface="Arial"/>
                <a:ea typeface="Arial"/>
              </a:rPr>
              <a:t>Door God: </a:t>
            </a:r>
            <a:r>
              <a:rPr b="0" lang="en-GB" sz="1600" spc="-1" strike="noStrike">
                <a:solidFill>
                  <a:schemeClr val="lt2"/>
                </a:solidFill>
                <a:latin typeface="Arial"/>
                <a:ea typeface="Arial"/>
              </a:rPr>
              <a:t>Guarding  the entrance of a house.</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Stove God: </a:t>
            </a:r>
            <a:r>
              <a:rPr b="0" lang="en-GB" sz="1600" spc="-1" strike="noStrike">
                <a:solidFill>
                  <a:schemeClr val="lt2"/>
                </a:solidFill>
                <a:latin typeface="Arial"/>
                <a:ea typeface="Arial"/>
              </a:rPr>
              <a:t>Protecting a household and overseeing people’s daily deeds.</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Ancestral God: </a:t>
            </a:r>
            <a:r>
              <a:rPr b="0" lang="en-GB" sz="1600" spc="-1" strike="noStrike">
                <a:solidFill>
                  <a:schemeClr val="lt2"/>
                </a:solidFill>
                <a:latin typeface="Arial"/>
                <a:ea typeface="Arial"/>
              </a:rPr>
              <a:t>Overseeing the well-being and safety of a household generally. </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God of Wealth: </a:t>
            </a:r>
            <a:r>
              <a:rPr b="0" lang="en-GB" sz="1600" spc="-1" strike="noStrike">
                <a:solidFill>
                  <a:schemeClr val="lt2"/>
                </a:solidFill>
                <a:latin typeface="Arial"/>
                <a:ea typeface="Arial"/>
              </a:rPr>
              <a:t>Giving wealth and prosperity.</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Earth God: </a:t>
            </a:r>
            <a:r>
              <a:rPr b="0" lang="en-GB" sz="1600" spc="-1" strike="noStrike">
                <a:solidFill>
                  <a:schemeClr val="lt2"/>
                </a:solidFill>
                <a:latin typeface="Arial"/>
                <a:ea typeface="Arial"/>
              </a:rPr>
              <a:t>Ensuring the safety of a household or a neighbourhood. </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Temple Guardian Gods: </a:t>
            </a:r>
            <a:r>
              <a:rPr b="0" lang="en-GB" sz="1600" spc="-1" strike="noStrike">
                <a:solidFill>
                  <a:schemeClr val="lt2"/>
                </a:solidFill>
                <a:latin typeface="Arial"/>
                <a:ea typeface="Arial"/>
              </a:rPr>
              <a:t>Protecting a particular temple. </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City God: </a:t>
            </a:r>
            <a:r>
              <a:rPr b="0" lang="en-GB" sz="1600" spc="-1" strike="noStrike">
                <a:solidFill>
                  <a:schemeClr val="lt2"/>
                </a:solidFill>
                <a:latin typeface="Arial"/>
                <a:ea typeface="Arial"/>
              </a:rPr>
              <a:t>Ensuring the safety and order of a city.</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Dragon God:</a:t>
            </a:r>
            <a:r>
              <a:rPr b="0" lang="en-GB" sz="1600" spc="-1" strike="noStrike">
                <a:solidFill>
                  <a:srgbClr val="fce5cd"/>
                </a:solidFill>
                <a:latin typeface="Arial"/>
                <a:ea typeface="Arial"/>
              </a:rPr>
              <a:t> </a:t>
            </a:r>
            <a:r>
              <a:rPr b="0" lang="en-GB" sz="1600" spc="-1" strike="noStrike">
                <a:solidFill>
                  <a:schemeClr val="lt2"/>
                </a:solidFill>
                <a:latin typeface="Arial"/>
                <a:ea typeface="Arial"/>
              </a:rPr>
              <a:t>Giving rain. </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God of the Eastern Peak:</a:t>
            </a:r>
            <a:r>
              <a:rPr b="0" lang="en-GB" sz="1600" spc="-1" strike="noStrike">
                <a:solidFill>
                  <a:schemeClr val="lt2"/>
                </a:solidFill>
                <a:latin typeface="Arial"/>
                <a:ea typeface="Arial"/>
              </a:rPr>
              <a:t> Administering life, death, and underworld justice. </a:t>
            </a:r>
            <a:endParaRPr b="0" lang="en-GB" sz="1600" spc="-1" strike="noStrike">
              <a:solidFill>
                <a:srgbClr val="000000"/>
              </a:solidFill>
              <a:latin typeface="Arial"/>
            </a:endParaRPr>
          </a:p>
        </p:txBody>
      </p:sp>
      <p:pic>
        <p:nvPicPr>
          <p:cNvPr id="86" name="Google Shape;70;p15" descr=""/>
          <p:cNvPicPr/>
          <p:nvPr/>
        </p:nvPicPr>
        <p:blipFill>
          <a:blip r:embed="rId2"/>
          <a:stretch/>
        </p:blipFill>
        <p:spPr>
          <a:xfrm>
            <a:off x="0" y="-28800"/>
            <a:ext cx="2849040" cy="4243680"/>
          </a:xfrm>
          <a:prstGeom prst="rect">
            <a:avLst/>
          </a:prstGeom>
          <a:ln w="0">
            <a:noFill/>
          </a:ln>
        </p:spPr>
      </p:pic>
      <p:sp>
        <p:nvSpPr>
          <p:cNvPr id="87" name="Google Shape;71;p15"/>
          <p:cNvSpPr/>
          <p:nvPr/>
        </p:nvSpPr>
        <p:spPr>
          <a:xfrm>
            <a:off x="66240" y="4173480"/>
            <a:ext cx="2783520" cy="372240"/>
          </a:xfrm>
          <a:prstGeom prst="rect">
            <a:avLst/>
          </a:prstGeom>
          <a:noFill/>
          <a:ln w="0">
            <a:noFill/>
          </a:ln>
        </p:spPr>
        <p:style>
          <a:lnRef idx="0"/>
          <a:fillRef idx="0"/>
          <a:effectRef idx="0"/>
          <a:fontRef idx="minor"/>
        </p:style>
        <p:txBody>
          <a:bodyPr tIns="91440" bIns="91440" anchor="t">
            <a:noAutofit/>
          </a:bodyPr>
          <a:p>
            <a:pPr>
              <a:lnSpc>
                <a:spcPct val="100000"/>
              </a:lnSpc>
              <a:tabLst>
                <a:tab algn="l" pos="0"/>
              </a:tabLst>
            </a:pPr>
            <a:r>
              <a:rPr b="0" lang="en-GB" sz="1200" spc="-1" strike="noStrike">
                <a:solidFill>
                  <a:schemeClr val="lt2"/>
                </a:solidFill>
                <a:latin typeface="Arial"/>
                <a:ea typeface="Arial"/>
              </a:rPr>
              <a:t>Stove God </a:t>
            </a:r>
            <a:r>
              <a:rPr b="0" lang="zh-CN" sz="1200" spc="-1" strike="noStrike">
                <a:solidFill>
                  <a:schemeClr val="lt2"/>
                </a:solidFill>
                <a:latin typeface="Arial"/>
                <a:ea typeface="Arial"/>
              </a:rPr>
              <a:t>竈君</a:t>
            </a:r>
            <a:r>
              <a:rPr b="0" lang="en-GB" sz="1200" spc="-1" strike="noStrike">
                <a:solidFill>
                  <a:schemeClr val="lt2"/>
                </a:solidFill>
                <a:latin typeface="Arial"/>
                <a:ea typeface="Arial"/>
              </a:rPr>
              <a:t>, woodblock print, 1873 AD. China, the British Museum</a:t>
            </a:r>
            <a:br>
              <a:rPr sz="1200"/>
            </a:br>
            <a:r>
              <a:rPr b="0" lang="en-GB" sz="1200" spc="-1" strike="noStrike">
                <a:solidFill>
                  <a:schemeClr val="lt2"/>
                </a:solidFill>
                <a:latin typeface="Arial"/>
                <a:ea typeface="Arial"/>
              </a:rPr>
              <a:t>(1954,1113,0.6) © The Trustees of the British Museum (CC BY-NC-SA 4.0) </a:t>
            </a:r>
            <a:endParaRPr b="0" lang="en-GB" sz="12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8" name="PlaceHolder 1"/>
          <p:cNvSpPr>
            <a:spLocks noGrp="1"/>
          </p:cNvSpPr>
          <p:nvPr>
            <p:ph/>
          </p:nvPr>
        </p:nvSpPr>
        <p:spPr>
          <a:xfrm>
            <a:off x="2779920" y="241920"/>
            <a:ext cx="6175440" cy="3766680"/>
          </a:xfrm>
          <a:prstGeom prst="rect">
            <a:avLst/>
          </a:prstGeom>
          <a:noFill/>
          <a:ln w="0">
            <a:noFill/>
          </a:ln>
        </p:spPr>
        <p:txBody>
          <a:bodyPr tIns="91440" bIns="91440" anchor="t">
            <a:noAutofit/>
          </a:bodyPr>
          <a:p>
            <a:pPr marL="457200" indent="-330120">
              <a:lnSpc>
                <a:spcPct val="115000"/>
              </a:lnSpc>
              <a:buClr>
                <a:srgbClr val="adadad"/>
              </a:buClr>
              <a:buFont typeface="Arial"/>
              <a:buChar char="●"/>
            </a:pPr>
            <a:r>
              <a:rPr b="1" lang="en-GB" sz="1600" spc="-1" strike="noStrike">
                <a:solidFill>
                  <a:srgbClr val="fce5cd"/>
                </a:solidFill>
                <a:latin typeface="Arial"/>
                <a:ea typeface="Arial"/>
              </a:rPr>
              <a:t>Emperor Guan:</a:t>
            </a:r>
            <a:r>
              <a:rPr b="0" lang="en-GB" sz="1600" spc="-1" strike="noStrike">
                <a:solidFill>
                  <a:srgbClr val="fce5cd"/>
                </a:solidFill>
                <a:latin typeface="Arial"/>
                <a:ea typeface="Arial"/>
              </a:rPr>
              <a:t> </a:t>
            </a:r>
            <a:r>
              <a:rPr b="0" lang="en-GB" sz="1600" spc="-1" strike="noStrike">
                <a:solidFill>
                  <a:schemeClr val="lt2"/>
                </a:solidFill>
                <a:latin typeface="Arial"/>
                <a:ea typeface="Arial"/>
              </a:rPr>
              <a:t>Also known as the God of War, who protects the state in military campaigns.</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True Warrior: </a:t>
            </a:r>
            <a:r>
              <a:rPr b="0" lang="en-GB" sz="1600" spc="-1" strike="noStrike">
                <a:solidFill>
                  <a:schemeClr val="lt2"/>
                </a:solidFill>
                <a:latin typeface="Arial"/>
                <a:ea typeface="Arial"/>
              </a:rPr>
              <a:t>A stellar god who protects people’s safety and known to be holding a sword.</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Wenchang: </a:t>
            </a:r>
            <a:r>
              <a:rPr b="0" lang="en-GB" sz="1600" spc="-1" strike="noStrike">
                <a:solidFill>
                  <a:schemeClr val="lt2"/>
                </a:solidFill>
                <a:latin typeface="Arial"/>
                <a:ea typeface="Arial"/>
              </a:rPr>
              <a:t>Helping with exams and official career. </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Five Sinister Gods: </a:t>
            </a:r>
            <a:r>
              <a:rPr b="0" lang="en-GB" sz="1600" spc="-1" strike="noStrike">
                <a:solidFill>
                  <a:schemeClr val="lt2"/>
                </a:solidFill>
                <a:latin typeface="Arial"/>
                <a:ea typeface="Arial"/>
              </a:rPr>
              <a:t>A group of five gods doing both harm and good to people. </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Guanyin: </a:t>
            </a:r>
            <a:r>
              <a:rPr b="0" lang="en-GB" sz="1600" spc="-1" strike="noStrike">
                <a:solidFill>
                  <a:schemeClr val="lt2"/>
                </a:solidFill>
                <a:latin typeface="Arial"/>
                <a:ea typeface="Arial"/>
              </a:rPr>
              <a:t>Well-known for her compassion, she offers cures, offspring, and other blessings.</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Heavenly Consort:</a:t>
            </a:r>
            <a:r>
              <a:rPr b="0" lang="en-GB" sz="1600" spc="-1" strike="noStrike">
                <a:solidFill>
                  <a:schemeClr val="lt2"/>
                </a:solidFill>
                <a:latin typeface="Arial"/>
                <a:ea typeface="Arial"/>
              </a:rPr>
              <a:t> A goddess who offers safety in maritime travel in particular.</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Jade Maiden: </a:t>
            </a:r>
            <a:r>
              <a:rPr b="0" lang="en-GB" sz="1600" spc="-1" strike="noStrike">
                <a:solidFill>
                  <a:schemeClr val="lt2"/>
                </a:solidFill>
                <a:latin typeface="Arial"/>
                <a:ea typeface="Arial"/>
              </a:rPr>
              <a:t>A goddess on the Eastern Peak, who gives offsprings and presides over human life and death.</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1" lang="en-GB" sz="1600" spc="-1" strike="noStrike">
                <a:solidFill>
                  <a:srgbClr val="fce5cd"/>
                </a:solidFill>
                <a:latin typeface="Arial"/>
                <a:ea typeface="Arial"/>
              </a:rPr>
              <a:t>Jade Emperor: </a:t>
            </a:r>
            <a:r>
              <a:rPr b="0" lang="en-GB" sz="1600" spc="-1" strike="noStrike">
                <a:solidFill>
                  <a:schemeClr val="lt2"/>
                </a:solidFill>
                <a:latin typeface="Arial"/>
                <a:ea typeface="Arial"/>
              </a:rPr>
              <a:t>The ruler of the gods; the top god in Chinese religions. </a:t>
            </a:r>
            <a:endParaRPr b="0" lang="en-GB" sz="1600" spc="-1" strike="noStrike">
              <a:solidFill>
                <a:srgbClr val="000000"/>
              </a:solidFill>
              <a:latin typeface="Arial"/>
            </a:endParaRPr>
          </a:p>
          <a:p>
            <a:pPr marL="457200" indent="-330120">
              <a:lnSpc>
                <a:spcPct val="115000"/>
              </a:lnSpc>
              <a:buClr>
                <a:srgbClr val="adadad"/>
              </a:buClr>
              <a:buFont typeface="Arial"/>
              <a:buChar char="●"/>
            </a:pPr>
            <a:r>
              <a:rPr b="0" lang="en-GB" sz="1600" spc="-1" strike="noStrike">
                <a:solidFill>
                  <a:schemeClr val="lt2"/>
                </a:solidFill>
                <a:latin typeface="Arial"/>
                <a:ea typeface="Arial"/>
              </a:rPr>
              <a:t>And many more…</a:t>
            </a:r>
            <a:endParaRPr b="0" lang="en-GB" sz="1600" spc="-1" strike="noStrike">
              <a:solidFill>
                <a:srgbClr val="000000"/>
              </a:solidFill>
              <a:latin typeface="Arial"/>
            </a:endParaRPr>
          </a:p>
        </p:txBody>
      </p:sp>
      <p:sp>
        <p:nvSpPr>
          <p:cNvPr id="89" name="Google Shape;78;p16"/>
          <p:cNvSpPr/>
          <p:nvPr/>
        </p:nvSpPr>
        <p:spPr>
          <a:xfrm>
            <a:off x="96480" y="4062240"/>
            <a:ext cx="2683080" cy="372240"/>
          </a:xfrm>
          <a:prstGeom prst="rect">
            <a:avLst/>
          </a:prstGeom>
          <a:noFill/>
          <a:ln w="0">
            <a:noFill/>
          </a:ln>
        </p:spPr>
        <p:style>
          <a:lnRef idx="0"/>
          <a:fillRef idx="0"/>
          <a:effectRef idx="0"/>
          <a:fontRef idx="minor"/>
        </p:style>
        <p:txBody>
          <a:bodyPr tIns="91440" bIns="91440" anchor="t">
            <a:noAutofit/>
          </a:bodyPr>
          <a:p>
            <a:pPr>
              <a:lnSpc>
                <a:spcPct val="100000"/>
              </a:lnSpc>
              <a:tabLst>
                <a:tab algn="l" pos="0"/>
              </a:tabLst>
            </a:pPr>
            <a:r>
              <a:rPr b="0" lang="en-GB" sz="1050" spc="-1" strike="noStrike">
                <a:solidFill>
                  <a:schemeClr val="lt2"/>
                </a:solidFill>
                <a:latin typeface="Arial"/>
                <a:ea typeface="Arial"/>
              </a:rPr>
              <a:t>Heavenly Consort </a:t>
            </a:r>
            <a:r>
              <a:rPr b="0" lang="zh-CN" sz="1050" spc="-1" strike="noStrike">
                <a:solidFill>
                  <a:schemeClr val="lt2"/>
                </a:solidFill>
                <a:latin typeface="Arial"/>
                <a:ea typeface="Arial"/>
              </a:rPr>
              <a:t>天妃 </a:t>
            </a:r>
            <a:r>
              <a:rPr b="0" lang="en-GB" sz="1050" spc="-1" strike="noStrike">
                <a:solidFill>
                  <a:schemeClr val="lt2"/>
                </a:solidFill>
                <a:latin typeface="Arial"/>
                <a:ea typeface="Arial"/>
              </a:rPr>
              <a:t>(Mazu </a:t>
            </a:r>
            <a:r>
              <a:rPr b="0" lang="zh-CN" sz="1050" spc="-1" strike="noStrike">
                <a:solidFill>
                  <a:schemeClr val="lt2"/>
                </a:solidFill>
                <a:latin typeface="Arial"/>
                <a:ea typeface="Arial"/>
              </a:rPr>
              <a:t>媽祖</a:t>
            </a:r>
            <a:r>
              <a:rPr b="0" lang="en-GB" sz="1050" spc="-1" strike="noStrike">
                <a:solidFill>
                  <a:schemeClr val="lt2"/>
                </a:solidFill>
                <a:latin typeface="Arial"/>
                <a:ea typeface="Arial"/>
              </a:rPr>
              <a:t>). Records of Seeking the Gods, New Edition with Portraits </a:t>
            </a:r>
            <a:r>
              <a:rPr b="0" lang="zh-CN" sz="1050" spc="-1" strike="noStrike">
                <a:solidFill>
                  <a:schemeClr val="lt2"/>
                </a:solidFill>
                <a:latin typeface="Arial"/>
                <a:ea typeface="Arial"/>
              </a:rPr>
              <a:t>新刻出像增補搜神記</a:t>
            </a:r>
            <a:r>
              <a:rPr b="0" lang="en-GB" sz="1050" spc="-1" strike="noStrike">
                <a:solidFill>
                  <a:schemeClr val="lt2"/>
                </a:solidFill>
                <a:latin typeface="Arial"/>
                <a:ea typeface="Arial"/>
              </a:rPr>
              <a:t>, author unknown, Fuchun tang imprint, late Ming dynasty. Digital copy shared by Chinese Text Project.</a:t>
            </a:r>
            <a:endParaRPr b="0" lang="en-GB" sz="1050" spc="-1" strike="noStrike">
              <a:solidFill>
                <a:srgbClr val="ffffff"/>
              </a:solidFill>
              <a:latin typeface="Arial"/>
            </a:endParaRPr>
          </a:p>
        </p:txBody>
      </p:sp>
      <p:pic>
        <p:nvPicPr>
          <p:cNvPr id="90" name="" descr=""/>
          <p:cNvPicPr/>
          <p:nvPr/>
        </p:nvPicPr>
        <p:blipFill>
          <a:blip r:embed="rId2"/>
          <a:stretch/>
        </p:blipFill>
        <p:spPr>
          <a:xfrm>
            <a:off x="226080" y="0"/>
            <a:ext cx="2617920" cy="411048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91" name="PlaceHolder 1"/>
          <p:cNvSpPr>
            <a:spLocks noGrp="1"/>
          </p:cNvSpPr>
          <p:nvPr>
            <p:ph type="title"/>
          </p:nvPr>
        </p:nvSpPr>
        <p:spPr>
          <a:xfrm>
            <a:off x="311760" y="216360"/>
            <a:ext cx="8520120" cy="572400"/>
          </a:xfrm>
          <a:prstGeom prst="rect">
            <a:avLst/>
          </a:prstGeom>
          <a:noFill/>
          <a:ln w="0">
            <a:noFill/>
          </a:ln>
        </p:spPr>
        <p:txBody>
          <a:bodyPr tIns="91440" bIns="91440" anchor="t">
            <a:noAutofit/>
          </a:bodyPr>
          <a:p>
            <a:pPr indent="0">
              <a:lnSpc>
                <a:spcPct val="100000"/>
              </a:lnSpc>
              <a:buNone/>
              <a:tabLst>
                <a:tab algn="l" pos="0"/>
              </a:tabLst>
            </a:pPr>
            <a:r>
              <a:rPr b="0" lang="en-GB" sz="3500" spc="-1" strike="noStrike">
                <a:solidFill>
                  <a:srgbClr val="fce5cd"/>
                </a:solidFill>
                <a:latin typeface="Times New Roman"/>
                <a:ea typeface="Times New Roman"/>
              </a:rPr>
              <a:t>How People Choose </a:t>
            </a:r>
            <a:endParaRPr b="0" lang="en-GB" sz="3500" spc="-1" strike="noStrike">
              <a:solidFill>
                <a:srgbClr val="000000"/>
              </a:solidFill>
              <a:latin typeface="Arial"/>
            </a:endParaRPr>
          </a:p>
          <a:p>
            <a:pPr indent="0">
              <a:lnSpc>
                <a:spcPct val="100000"/>
              </a:lnSpc>
              <a:buNone/>
              <a:tabLst>
                <a:tab algn="l" pos="0"/>
              </a:tabLst>
            </a:pPr>
            <a:r>
              <a:rPr b="0" lang="en-GB" sz="3500" spc="-1" strike="noStrike">
                <a:solidFill>
                  <a:srgbClr val="fce5cd"/>
                </a:solidFill>
                <a:latin typeface="Times New Roman"/>
                <a:ea typeface="Times New Roman"/>
              </a:rPr>
              <a:t>Their Gods</a:t>
            </a:r>
            <a:endParaRPr b="0" lang="en-GB" sz="3500" spc="-1" strike="noStrike">
              <a:solidFill>
                <a:srgbClr val="000000"/>
              </a:solidFill>
              <a:latin typeface="Arial"/>
            </a:endParaRPr>
          </a:p>
        </p:txBody>
      </p:sp>
      <p:sp>
        <p:nvSpPr>
          <p:cNvPr id="92" name="PlaceHolder 2"/>
          <p:cNvSpPr>
            <a:spLocks noGrp="1"/>
          </p:cNvSpPr>
          <p:nvPr>
            <p:ph/>
          </p:nvPr>
        </p:nvSpPr>
        <p:spPr>
          <a:xfrm>
            <a:off x="235440" y="1457280"/>
            <a:ext cx="5359320" cy="3766680"/>
          </a:xfrm>
          <a:prstGeom prst="rect">
            <a:avLst/>
          </a:prstGeom>
          <a:noFill/>
          <a:ln w="0">
            <a:noFill/>
          </a:ln>
        </p:spPr>
        <p:txBody>
          <a:bodyPr tIns="91440" bIns="91440" anchor="t">
            <a:noAutofit/>
          </a:bodyPr>
          <a:p>
            <a:pPr marL="457200" indent="-336600">
              <a:lnSpc>
                <a:spcPct val="115000"/>
              </a:lnSpc>
              <a:buClr>
                <a:srgbClr val="adadad"/>
              </a:buClr>
              <a:buFont typeface="Arial"/>
              <a:buChar char="●"/>
            </a:pPr>
            <a:r>
              <a:rPr b="0" lang="en-GB" sz="1700" spc="-1" strike="noStrike">
                <a:solidFill>
                  <a:srgbClr val="fce5cd"/>
                </a:solidFill>
                <a:latin typeface="Arial"/>
                <a:ea typeface="Arial"/>
              </a:rPr>
              <a:t>Specific life problems. </a:t>
            </a:r>
            <a:r>
              <a:rPr b="0" lang="en-GB" sz="1700" spc="-1" strike="noStrike">
                <a:solidFill>
                  <a:schemeClr val="lt2"/>
                </a:solidFill>
                <a:latin typeface="Arial"/>
                <a:ea typeface="Arial"/>
              </a:rPr>
              <a:t>Such as illness, safety, poverty, exam stress, etc. </a:t>
            </a:r>
            <a:endParaRPr b="0" lang="en-GB" sz="1700" spc="-1" strike="noStrike">
              <a:solidFill>
                <a:srgbClr val="000000"/>
              </a:solidFill>
              <a:latin typeface="Arial"/>
            </a:endParaRPr>
          </a:p>
          <a:p>
            <a:pPr marL="457200" indent="-336600">
              <a:lnSpc>
                <a:spcPct val="115000"/>
              </a:lnSpc>
              <a:buClr>
                <a:srgbClr val="adadad"/>
              </a:buClr>
              <a:buFont typeface="Arial"/>
              <a:buChar char="●"/>
            </a:pPr>
            <a:r>
              <a:rPr b="0" lang="en-GB" sz="1700" spc="-1" strike="noStrike">
                <a:solidFill>
                  <a:srgbClr val="fce5cd"/>
                </a:solidFill>
                <a:latin typeface="Arial"/>
                <a:ea typeface="Arial"/>
              </a:rPr>
              <a:t>A god’s expertise. </a:t>
            </a:r>
            <a:r>
              <a:rPr b="0" lang="en-GB" sz="1700" spc="-1" strike="noStrike">
                <a:solidFill>
                  <a:schemeClr val="lt2"/>
                </a:solidFill>
                <a:latin typeface="Arial"/>
                <a:ea typeface="Arial"/>
              </a:rPr>
              <a:t>Some gods are better at solving certain issues than others. </a:t>
            </a:r>
            <a:endParaRPr b="0" lang="en-GB" sz="1700" spc="-1" strike="noStrike">
              <a:solidFill>
                <a:srgbClr val="000000"/>
              </a:solidFill>
              <a:latin typeface="Arial"/>
            </a:endParaRPr>
          </a:p>
          <a:p>
            <a:pPr marL="457200" indent="-336600">
              <a:lnSpc>
                <a:spcPct val="115000"/>
              </a:lnSpc>
              <a:buClr>
                <a:srgbClr val="adadad"/>
              </a:buClr>
              <a:buFont typeface="Arial"/>
              <a:buChar char="●"/>
            </a:pPr>
            <a:r>
              <a:rPr b="0" lang="en-GB" sz="1700" spc="-1" strike="noStrike">
                <a:solidFill>
                  <a:srgbClr val="fce5cd"/>
                </a:solidFill>
                <a:latin typeface="Arial"/>
                <a:ea typeface="Arial"/>
              </a:rPr>
              <a:t>Physical distance. </a:t>
            </a:r>
            <a:r>
              <a:rPr b="0" lang="en-GB" sz="1700" spc="-1" strike="noStrike">
                <a:solidFill>
                  <a:schemeClr val="lt2"/>
                </a:solidFill>
                <a:latin typeface="Arial"/>
                <a:ea typeface="Arial"/>
              </a:rPr>
              <a:t>Local gods’ temples are easier to access than the temples of gods faraway. </a:t>
            </a:r>
            <a:endParaRPr b="0" lang="en-GB" sz="1700" spc="-1" strike="noStrike">
              <a:solidFill>
                <a:srgbClr val="000000"/>
              </a:solidFill>
              <a:latin typeface="Arial"/>
            </a:endParaRPr>
          </a:p>
          <a:p>
            <a:pPr marL="457200" indent="-336600">
              <a:lnSpc>
                <a:spcPct val="115000"/>
              </a:lnSpc>
              <a:buClr>
                <a:srgbClr val="adadad"/>
              </a:buClr>
              <a:buFont typeface="Arial"/>
              <a:buChar char="●"/>
            </a:pPr>
            <a:r>
              <a:rPr b="0" lang="en-GB" sz="1700" spc="-1" strike="noStrike">
                <a:solidFill>
                  <a:srgbClr val="fce5cd"/>
                </a:solidFill>
                <a:latin typeface="Arial"/>
                <a:ea typeface="Arial"/>
              </a:rPr>
              <a:t>Existing belief. </a:t>
            </a:r>
            <a:r>
              <a:rPr b="0" lang="en-GB" sz="1700" spc="-1" strike="noStrike">
                <a:solidFill>
                  <a:schemeClr val="lt2"/>
                </a:solidFill>
                <a:latin typeface="Arial"/>
                <a:ea typeface="Arial"/>
              </a:rPr>
              <a:t>One’s existing religious belief may limit one’s choice of gods. </a:t>
            </a:r>
            <a:endParaRPr b="0" lang="en-GB" sz="1700" spc="-1" strike="noStrike">
              <a:solidFill>
                <a:srgbClr val="000000"/>
              </a:solidFill>
              <a:latin typeface="Arial"/>
            </a:endParaRPr>
          </a:p>
          <a:p>
            <a:pPr marL="457200" indent="-336600">
              <a:lnSpc>
                <a:spcPct val="115000"/>
              </a:lnSpc>
              <a:buClr>
                <a:srgbClr val="adadad"/>
              </a:buClr>
              <a:buFont typeface="Arial"/>
              <a:buChar char="●"/>
            </a:pPr>
            <a:r>
              <a:rPr b="0" lang="en-GB" sz="1700" spc="-1" strike="noStrike">
                <a:solidFill>
                  <a:srgbClr val="fce5cd"/>
                </a:solidFill>
                <a:latin typeface="Arial"/>
                <a:ea typeface="Arial"/>
              </a:rPr>
              <a:t>Social relations. </a:t>
            </a:r>
            <a:r>
              <a:rPr b="0" lang="en-GB" sz="1700" spc="-1" strike="noStrike">
                <a:solidFill>
                  <a:schemeClr val="lt2"/>
                </a:solidFill>
                <a:latin typeface="Arial"/>
                <a:ea typeface="Arial"/>
              </a:rPr>
              <a:t>Family and friends may also influence one’s choice of gods.</a:t>
            </a:r>
            <a:endParaRPr b="0" lang="en-GB" sz="1700" spc="-1" strike="noStrike">
              <a:solidFill>
                <a:srgbClr val="000000"/>
              </a:solidFill>
              <a:latin typeface="Arial"/>
            </a:endParaRPr>
          </a:p>
        </p:txBody>
      </p:sp>
      <p:sp>
        <p:nvSpPr>
          <p:cNvPr id="93" name="Google Shape;85;p17"/>
          <p:cNvSpPr/>
          <p:nvPr/>
        </p:nvSpPr>
        <p:spPr>
          <a:xfrm>
            <a:off x="4565520" y="4569120"/>
            <a:ext cx="4446000" cy="372240"/>
          </a:xfrm>
          <a:prstGeom prst="rect">
            <a:avLst/>
          </a:prstGeom>
          <a:noFill/>
          <a:ln w="0">
            <a:noFill/>
          </a:ln>
        </p:spPr>
        <p:style>
          <a:lnRef idx="0"/>
          <a:fillRef idx="0"/>
          <a:effectRef idx="0"/>
          <a:fontRef idx="minor"/>
        </p:style>
        <p:txBody>
          <a:bodyPr tIns="91440" bIns="91440" anchor="t">
            <a:noAutofit/>
          </a:bodyPr>
          <a:p>
            <a:pPr algn="r">
              <a:lnSpc>
                <a:spcPct val="100000"/>
              </a:lnSpc>
              <a:tabLst>
                <a:tab algn="l" pos="0"/>
              </a:tabLst>
            </a:pPr>
            <a:r>
              <a:rPr b="0" lang="en-GB" sz="1200" spc="-1" strike="noStrike">
                <a:solidFill>
                  <a:schemeClr val="lt2"/>
                </a:solidFill>
                <a:latin typeface="Arial"/>
                <a:ea typeface="Arial"/>
              </a:rPr>
              <a:t>The God of Wealth </a:t>
            </a:r>
            <a:r>
              <a:rPr b="0" lang="zh-CN" sz="1200" spc="-1" strike="noStrike">
                <a:solidFill>
                  <a:schemeClr val="lt2"/>
                </a:solidFill>
                <a:latin typeface="Arial"/>
                <a:ea typeface="Arial"/>
              </a:rPr>
              <a:t>財神</a:t>
            </a:r>
            <a:r>
              <a:rPr b="0" lang="en-GB" sz="1200" spc="-1" strike="noStrike">
                <a:solidFill>
                  <a:schemeClr val="lt2"/>
                </a:solidFill>
                <a:latin typeface="Arial"/>
                <a:ea typeface="Arial"/>
              </a:rPr>
              <a:t>, sculpture, 1662-1722 AD. China,</a:t>
            </a:r>
            <a:br>
              <a:rPr sz="1200"/>
            </a:br>
            <a:r>
              <a:rPr b="0" lang="en-GB" sz="1200" spc="-1" strike="noStrike">
                <a:solidFill>
                  <a:schemeClr val="lt2"/>
                </a:solidFill>
                <a:latin typeface="Arial"/>
                <a:ea typeface="Arial"/>
              </a:rPr>
              <a:t> the MET Museum (61.200.11)</a:t>
            </a:r>
            <a:endParaRPr b="0" lang="en-GB" sz="1200" spc="-1" strike="noStrike">
              <a:solidFill>
                <a:srgbClr val="ffffff"/>
              </a:solidFill>
              <a:latin typeface="Arial"/>
            </a:endParaRPr>
          </a:p>
        </p:txBody>
      </p:sp>
      <p:pic>
        <p:nvPicPr>
          <p:cNvPr id="94" name="Google Shape;86;p17" descr=""/>
          <p:cNvPicPr/>
          <p:nvPr/>
        </p:nvPicPr>
        <p:blipFill>
          <a:blip r:embed="rId2"/>
          <a:stretch/>
        </p:blipFill>
        <p:spPr>
          <a:xfrm>
            <a:off x="5781960" y="377640"/>
            <a:ext cx="3153240" cy="42015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TotalTime>
  <Application>LibreOffice/7.4.3.2$Windows_X86_64 LibreOffice_project/1048a8393ae2eeec98dff31b5c133c5f1d08b890</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en-GB</dc:language>
  <cp:lastModifiedBy/>
  <dcterms:modified xsi:type="dcterms:W3CDTF">2024-12-31T23:56:46Z</dcterms:modified>
  <cp:revision>1</cp:revision>
  <dc:subject/>
  <dc:title/>
</cp:coreProperties>
</file>