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ec2ce84fe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ec2ce84fe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ec2ce84fe9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ec2ce84fe9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ec2ce84fe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ec2ce84fe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0"/>
              </a:spcBef>
              <a:spcAft>
                <a:spcPts val="0"/>
              </a:spcAft>
              <a:buClr>
                <a:schemeClr val="dk1"/>
              </a:buClr>
              <a:buSzPts val="1400"/>
              <a:buChar char="○"/>
              <a:defRPr>
                <a:solidFill>
                  <a:schemeClr val="dk1"/>
                </a:solidFill>
              </a:defRPr>
            </a:lvl2pPr>
            <a:lvl3pPr indent="-317500" lvl="2" marL="1371600" rtl="0">
              <a:spcBef>
                <a:spcPts val="0"/>
              </a:spcBef>
              <a:spcAft>
                <a:spcPts val="0"/>
              </a:spcAft>
              <a:buClr>
                <a:schemeClr val="dk1"/>
              </a:buClr>
              <a:buSzPts val="1400"/>
              <a:buChar char="■"/>
              <a:defRPr>
                <a:solidFill>
                  <a:schemeClr val="dk1"/>
                </a:solidFill>
              </a:defRPr>
            </a:lvl3pPr>
            <a:lvl4pPr indent="-317500" lvl="3" marL="1828800" rtl="0">
              <a:spcBef>
                <a:spcPts val="0"/>
              </a:spcBef>
              <a:spcAft>
                <a:spcPts val="0"/>
              </a:spcAft>
              <a:buClr>
                <a:schemeClr val="dk1"/>
              </a:buClr>
              <a:buSzPts val="1400"/>
              <a:buChar char="●"/>
              <a:defRPr>
                <a:solidFill>
                  <a:schemeClr val="dk1"/>
                </a:solidFill>
              </a:defRPr>
            </a:lvl4pPr>
            <a:lvl5pPr indent="-317500" lvl="4" marL="2286000" rtl="0">
              <a:spcBef>
                <a:spcPts val="0"/>
              </a:spcBef>
              <a:spcAft>
                <a:spcPts val="0"/>
              </a:spcAft>
              <a:buClr>
                <a:schemeClr val="dk1"/>
              </a:buClr>
              <a:buSzPts val="1400"/>
              <a:buChar char="○"/>
              <a:defRPr>
                <a:solidFill>
                  <a:schemeClr val="dk1"/>
                </a:solidFill>
              </a:defRPr>
            </a:lvl5pPr>
            <a:lvl6pPr indent="-317500" lvl="5" marL="2743200" rtl="0">
              <a:spcBef>
                <a:spcPts val="0"/>
              </a:spcBef>
              <a:spcAft>
                <a:spcPts val="0"/>
              </a:spcAft>
              <a:buClr>
                <a:schemeClr val="dk1"/>
              </a:buClr>
              <a:buSzPts val="1400"/>
              <a:buChar char="■"/>
              <a:defRPr>
                <a:solidFill>
                  <a:schemeClr val="dk1"/>
                </a:solidFill>
              </a:defRPr>
            </a:lvl6pPr>
            <a:lvl7pPr indent="-317500" lvl="6" marL="3200400" rtl="0">
              <a:spcBef>
                <a:spcPts val="0"/>
              </a:spcBef>
              <a:spcAft>
                <a:spcPts val="0"/>
              </a:spcAft>
              <a:buClr>
                <a:schemeClr val="dk1"/>
              </a:buClr>
              <a:buSzPts val="1400"/>
              <a:buChar char="●"/>
              <a:defRPr>
                <a:solidFill>
                  <a:schemeClr val="dk1"/>
                </a:solidFill>
              </a:defRPr>
            </a:lvl7pPr>
            <a:lvl8pPr indent="-317500" lvl="7" marL="3657600" rtl="0">
              <a:spcBef>
                <a:spcPts val="0"/>
              </a:spcBef>
              <a:spcAft>
                <a:spcPts val="0"/>
              </a:spcAft>
              <a:buClr>
                <a:schemeClr val="dk1"/>
              </a:buClr>
              <a:buSzPts val="1400"/>
              <a:buChar char="○"/>
              <a:defRPr>
                <a:solidFill>
                  <a:schemeClr val="dk1"/>
                </a:solidFill>
              </a:defRPr>
            </a:lvl8pPr>
            <a:lvl9pPr indent="-317500" lvl="8" marL="4114800" rtl="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0"/>
              </a:spcBef>
              <a:spcAft>
                <a:spcPts val="0"/>
              </a:spcAft>
              <a:buClr>
                <a:schemeClr val="lt2"/>
              </a:buClr>
              <a:buSzPts val="1400"/>
              <a:buChar char="○"/>
              <a:defRPr>
                <a:solidFill>
                  <a:schemeClr val="lt2"/>
                </a:solidFill>
              </a:defRPr>
            </a:lvl2pPr>
            <a:lvl3pPr indent="-317500" lvl="2" marL="1371600" rtl="0">
              <a:lnSpc>
                <a:spcPct val="115000"/>
              </a:lnSpc>
              <a:spcBef>
                <a:spcPts val="0"/>
              </a:spcBef>
              <a:spcAft>
                <a:spcPts val="0"/>
              </a:spcAft>
              <a:buClr>
                <a:schemeClr val="lt2"/>
              </a:buClr>
              <a:buSzPts val="1400"/>
              <a:buChar char="■"/>
              <a:defRPr>
                <a:solidFill>
                  <a:schemeClr val="lt2"/>
                </a:solidFill>
              </a:defRPr>
            </a:lvl3pPr>
            <a:lvl4pPr indent="-317500" lvl="3" marL="1828800" rtl="0">
              <a:lnSpc>
                <a:spcPct val="115000"/>
              </a:lnSpc>
              <a:spcBef>
                <a:spcPts val="0"/>
              </a:spcBef>
              <a:spcAft>
                <a:spcPts val="0"/>
              </a:spcAft>
              <a:buClr>
                <a:schemeClr val="lt2"/>
              </a:buClr>
              <a:buSzPts val="1400"/>
              <a:buChar char="●"/>
              <a:defRPr>
                <a:solidFill>
                  <a:schemeClr val="lt2"/>
                </a:solidFill>
              </a:defRPr>
            </a:lvl4pPr>
            <a:lvl5pPr indent="-317500" lvl="4" marL="2286000" rtl="0">
              <a:lnSpc>
                <a:spcPct val="115000"/>
              </a:lnSpc>
              <a:spcBef>
                <a:spcPts val="0"/>
              </a:spcBef>
              <a:spcAft>
                <a:spcPts val="0"/>
              </a:spcAft>
              <a:buClr>
                <a:schemeClr val="lt2"/>
              </a:buClr>
              <a:buSzPts val="1400"/>
              <a:buChar char="○"/>
              <a:defRPr>
                <a:solidFill>
                  <a:schemeClr val="lt2"/>
                </a:solidFill>
              </a:defRPr>
            </a:lvl5pPr>
            <a:lvl6pPr indent="-317500" lvl="5" marL="2743200" rtl="0">
              <a:lnSpc>
                <a:spcPct val="115000"/>
              </a:lnSpc>
              <a:spcBef>
                <a:spcPts val="0"/>
              </a:spcBef>
              <a:spcAft>
                <a:spcPts val="0"/>
              </a:spcAft>
              <a:buClr>
                <a:schemeClr val="lt2"/>
              </a:buClr>
              <a:buSzPts val="1400"/>
              <a:buChar char="■"/>
              <a:defRPr>
                <a:solidFill>
                  <a:schemeClr val="lt2"/>
                </a:solidFill>
              </a:defRPr>
            </a:lvl6pPr>
            <a:lvl7pPr indent="-317500" lvl="6" marL="3200400" rtl="0">
              <a:lnSpc>
                <a:spcPct val="115000"/>
              </a:lnSpc>
              <a:spcBef>
                <a:spcPts val="0"/>
              </a:spcBef>
              <a:spcAft>
                <a:spcPts val="0"/>
              </a:spcAft>
              <a:buClr>
                <a:schemeClr val="lt2"/>
              </a:buClr>
              <a:buSzPts val="1400"/>
              <a:buChar char="●"/>
              <a:defRPr>
                <a:solidFill>
                  <a:schemeClr val="lt2"/>
                </a:solidFill>
              </a:defRPr>
            </a:lvl7pPr>
            <a:lvl8pPr indent="-317500" lvl="7" marL="3657600" rtl="0">
              <a:lnSpc>
                <a:spcPct val="115000"/>
              </a:lnSpc>
              <a:spcBef>
                <a:spcPts val="0"/>
              </a:spcBef>
              <a:spcAft>
                <a:spcPts val="0"/>
              </a:spcAft>
              <a:buClr>
                <a:schemeClr val="lt2"/>
              </a:buClr>
              <a:buSzPts val="1400"/>
              <a:buChar char="○"/>
              <a:defRPr>
                <a:solidFill>
                  <a:schemeClr val="lt2"/>
                </a:solidFill>
              </a:defRPr>
            </a:lvl8pPr>
            <a:lvl9pPr indent="-317500" lvl="8" marL="4114800" rtl="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zh.wikipedia.org/wiki/File:Wood_Statue_of_Mazu_Late_19th_century_CE_Qing_Dynasty_(1644-1911_CE)_China.jpg" TargetMode="External"/><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hyperlink" Target="https://commons.wikimedia.org/wiki/File:Statue_of_Mazu_at_Mazugang,_Nangan_%E5%8D%97%E7%AB%BF%E9%A6%AC%E7%A5%96%E6%B8%AF%E5%AA%BD%E7%A5%96%E5%83%8F_-_panoramio.jp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363575"/>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solidFill>
                  <a:srgbClr val="FCE5CD"/>
                </a:solidFill>
                <a:latin typeface="Times New Roman"/>
                <a:ea typeface="Times New Roman"/>
                <a:cs typeface="Times New Roman"/>
                <a:sym typeface="Times New Roman"/>
              </a:rPr>
              <a:t>Divine Saving in </a:t>
            </a:r>
            <a:endParaRPr>
              <a:solidFill>
                <a:srgbClr val="FCE5CD"/>
              </a:solidFill>
              <a:latin typeface="Times New Roman"/>
              <a:ea typeface="Times New Roman"/>
              <a:cs typeface="Times New Roman"/>
              <a:sym typeface="Times New Roman"/>
            </a:endParaRPr>
          </a:p>
          <a:p>
            <a:pPr indent="0" lvl="0" marL="0" rtl="0" algn="l">
              <a:spcBef>
                <a:spcPts val="0"/>
              </a:spcBef>
              <a:spcAft>
                <a:spcPts val="0"/>
              </a:spcAft>
              <a:buNone/>
            </a:pPr>
            <a:r>
              <a:rPr lang="en-GB">
                <a:solidFill>
                  <a:srgbClr val="FCE5CD"/>
                </a:solidFill>
                <a:latin typeface="Times New Roman"/>
                <a:ea typeface="Times New Roman"/>
                <a:cs typeface="Times New Roman"/>
                <a:sym typeface="Times New Roman"/>
              </a:rPr>
              <a:t>Chinese Religions</a:t>
            </a:r>
            <a:endParaRPr>
              <a:solidFill>
                <a:srgbClr val="FCE5CD"/>
              </a:solidFill>
              <a:latin typeface="Times New Roman"/>
              <a:ea typeface="Times New Roman"/>
              <a:cs typeface="Times New Roman"/>
              <a:sym typeface="Times New Roman"/>
            </a:endParaRPr>
          </a:p>
        </p:txBody>
      </p:sp>
      <p:sp>
        <p:nvSpPr>
          <p:cNvPr id="55" name="Google Shape;55;p13"/>
          <p:cNvSpPr txBox="1"/>
          <p:nvPr>
            <p:ph idx="1" type="subTitle"/>
          </p:nvPr>
        </p:nvSpPr>
        <p:spPr>
          <a:xfrm>
            <a:off x="311700" y="2453125"/>
            <a:ext cx="8520600" cy="27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500"/>
              <a:t>Teaching material for A-level course on </a:t>
            </a:r>
            <a:endParaRPr sz="1500"/>
          </a:p>
          <a:p>
            <a:pPr indent="0" lvl="0" marL="0" rtl="0" algn="l">
              <a:spcBef>
                <a:spcPts val="0"/>
              </a:spcBef>
              <a:spcAft>
                <a:spcPts val="0"/>
              </a:spcAft>
              <a:buNone/>
            </a:pPr>
            <a:r>
              <a:rPr lang="en-GB" sz="1500"/>
              <a:t>Chinese Religions</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idx="1" type="body"/>
          </p:nvPr>
        </p:nvSpPr>
        <p:spPr>
          <a:xfrm>
            <a:off x="311700" y="1152475"/>
            <a:ext cx="4765500" cy="3767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GB"/>
              <a:t>Chinese gods have the power to protect individuals and communities from dangers and crises. They generally have their special areas of competences, but different gods’ powers may overlap. Some gods may be more effective in certain areas than others. The following are the most common fields in which the gods help people. </a:t>
            </a:r>
            <a:endParaRPr/>
          </a:p>
        </p:txBody>
      </p:sp>
      <p:sp>
        <p:nvSpPr>
          <p:cNvPr id="61" name="Google Shape;61;p14"/>
          <p:cNvSpPr txBox="1"/>
          <p:nvPr/>
        </p:nvSpPr>
        <p:spPr>
          <a:xfrm>
            <a:off x="381000" y="4313675"/>
            <a:ext cx="5488800" cy="372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200">
                <a:solidFill>
                  <a:srgbClr val="ADADAD"/>
                </a:solidFill>
              </a:rPr>
              <a:t>A late 19th-century wooden statue of the Heavenly Consort</a:t>
            </a:r>
            <a:br>
              <a:rPr lang="en-GB" sz="1200">
                <a:solidFill>
                  <a:srgbClr val="ADADAD"/>
                </a:solidFill>
              </a:rPr>
            </a:br>
            <a:r>
              <a:rPr lang="en-GB" sz="1200">
                <a:solidFill>
                  <a:srgbClr val="ADADAD"/>
                </a:solidFill>
              </a:rPr>
              <a:t>© </a:t>
            </a:r>
            <a:r>
              <a:rPr lang="en-GB" sz="1200">
                <a:solidFill>
                  <a:srgbClr val="ADADAD"/>
                </a:solidFill>
              </a:rPr>
              <a:t>Mary Harrsch, </a:t>
            </a:r>
            <a:r>
              <a:rPr lang="en-GB" sz="1200" u="sng">
                <a:solidFill>
                  <a:schemeClr val="hlink"/>
                </a:solidFill>
                <a:hlinkClick r:id="rId4"/>
              </a:rPr>
              <a:t>Wikipedia.com</a:t>
            </a:r>
            <a:r>
              <a:rPr lang="en-GB" sz="1200">
                <a:solidFill>
                  <a:srgbClr val="ADADAD"/>
                </a:solidFill>
              </a:rPr>
              <a:t>, under Creative Commons license 4.0. </a:t>
            </a:r>
            <a:endParaRPr sz="1200">
              <a:solidFill>
                <a:srgbClr val="ADADAD"/>
              </a:solidFill>
            </a:endParaRPr>
          </a:p>
        </p:txBody>
      </p:sp>
      <p:pic>
        <p:nvPicPr>
          <p:cNvPr id="62" name="Google Shape;62;p14"/>
          <p:cNvPicPr preferRelativeResize="0"/>
          <p:nvPr/>
        </p:nvPicPr>
        <p:blipFill>
          <a:blip r:embed="rId5">
            <a:alphaModFix/>
          </a:blip>
          <a:stretch>
            <a:fillRect/>
          </a:stretch>
        </p:blipFill>
        <p:spPr>
          <a:xfrm>
            <a:off x="6022200" y="152400"/>
            <a:ext cx="2969400" cy="468196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15"/>
          <p:cNvSpPr txBox="1"/>
          <p:nvPr>
            <p:ph type="title"/>
          </p:nvPr>
        </p:nvSpPr>
        <p:spPr>
          <a:xfrm>
            <a:off x="2697800" y="64025"/>
            <a:ext cx="5753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3500">
                <a:solidFill>
                  <a:srgbClr val="FCE5CD"/>
                </a:solidFill>
                <a:latin typeface="Times New Roman"/>
                <a:ea typeface="Times New Roman"/>
                <a:cs typeface="Times New Roman"/>
                <a:sym typeface="Times New Roman"/>
              </a:rPr>
              <a:t>Fields of Divine Saving </a:t>
            </a:r>
            <a:endParaRPr sz="3500">
              <a:solidFill>
                <a:srgbClr val="FCE5CD"/>
              </a:solidFill>
              <a:latin typeface="Times New Roman"/>
              <a:ea typeface="Times New Roman"/>
              <a:cs typeface="Times New Roman"/>
              <a:sym typeface="Times New Roman"/>
            </a:endParaRPr>
          </a:p>
          <a:p>
            <a:pPr indent="0" lvl="0" marL="0" rtl="0" algn="l">
              <a:spcBef>
                <a:spcPts val="0"/>
              </a:spcBef>
              <a:spcAft>
                <a:spcPts val="0"/>
              </a:spcAft>
              <a:buNone/>
            </a:pPr>
            <a:r>
              <a:t/>
            </a:r>
            <a:endParaRPr sz="3500">
              <a:solidFill>
                <a:srgbClr val="FCE5CD"/>
              </a:solidFill>
              <a:latin typeface="Times New Roman"/>
              <a:ea typeface="Times New Roman"/>
              <a:cs typeface="Times New Roman"/>
              <a:sym typeface="Times New Roman"/>
            </a:endParaRPr>
          </a:p>
        </p:txBody>
      </p:sp>
      <p:sp>
        <p:nvSpPr>
          <p:cNvPr id="68" name="Google Shape;68;p15"/>
          <p:cNvSpPr txBox="1"/>
          <p:nvPr>
            <p:ph idx="1" type="body"/>
          </p:nvPr>
        </p:nvSpPr>
        <p:spPr>
          <a:xfrm>
            <a:off x="2632550" y="771475"/>
            <a:ext cx="6511500" cy="4118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GB" sz="1600">
                <a:solidFill>
                  <a:srgbClr val="FCE5CD"/>
                </a:solidFill>
              </a:rPr>
              <a:t>Life issues:</a:t>
            </a:r>
            <a:endParaRPr b="1" sz="1600">
              <a:solidFill>
                <a:srgbClr val="FCE5CD"/>
              </a:solidFill>
            </a:endParaRPr>
          </a:p>
          <a:p>
            <a:pPr indent="-330200" lvl="1" marL="914400" rtl="0" algn="l">
              <a:spcBef>
                <a:spcPts val="0"/>
              </a:spcBef>
              <a:spcAft>
                <a:spcPts val="0"/>
              </a:spcAft>
              <a:buSzPts val="1600"/>
              <a:buChar char="○"/>
            </a:pPr>
            <a:r>
              <a:rPr b="1" lang="en-GB" sz="1600">
                <a:solidFill>
                  <a:srgbClr val="FCE5CD"/>
                </a:solidFill>
              </a:rPr>
              <a:t>Health issues</a:t>
            </a:r>
            <a:r>
              <a:rPr lang="en-GB" sz="1600">
                <a:solidFill>
                  <a:srgbClr val="FCE5CD"/>
                </a:solidFill>
              </a:rPr>
              <a:t> </a:t>
            </a:r>
            <a:r>
              <a:rPr lang="en-GB" sz="1600"/>
              <a:t>– illnesses, childbirth, and plagues.</a:t>
            </a:r>
            <a:endParaRPr sz="1600"/>
          </a:p>
          <a:p>
            <a:pPr indent="-330200" lvl="1" marL="914400" rtl="0" algn="l">
              <a:spcBef>
                <a:spcPts val="0"/>
              </a:spcBef>
              <a:spcAft>
                <a:spcPts val="0"/>
              </a:spcAft>
              <a:buSzPts val="1600"/>
              <a:buChar char="○"/>
            </a:pPr>
            <a:r>
              <a:rPr b="1" lang="en-GB" sz="1600">
                <a:solidFill>
                  <a:srgbClr val="FCE5CD"/>
                </a:solidFill>
              </a:rPr>
              <a:t>Safety issues</a:t>
            </a:r>
            <a:r>
              <a:rPr b="1" lang="en-GB" sz="1600">
                <a:solidFill>
                  <a:srgbClr val="ADADAD"/>
                </a:solidFill>
              </a:rPr>
              <a:t> </a:t>
            </a:r>
            <a:r>
              <a:rPr lang="en-GB" sz="1600">
                <a:solidFill>
                  <a:srgbClr val="ADADAD"/>
                </a:solidFill>
              </a:rPr>
              <a:t>– dangers  on land and at sea, robbery, </a:t>
            </a:r>
            <a:r>
              <a:rPr lang="en-GB" sz="1600">
                <a:solidFill>
                  <a:srgbClr val="ADADAD"/>
                </a:solidFill>
              </a:rPr>
              <a:t>murder, riots, warfare, animal attacks, and other accidents.</a:t>
            </a:r>
            <a:endParaRPr sz="1600">
              <a:solidFill>
                <a:srgbClr val="ADADAD"/>
              </a:solidFill>
            </a:endParaRPr>
          </a:p>
          <a:p>
            <a:pPr indent="-330200" lvl="1" marL="914400" rtl="0" algn="l">
              <a:spcBef>
                <a:spcPts val="0"/>
              </a:spcBef>
              <a:spcAft>
                <a:spcPts val="0"/>
              </a:spcAft>
              <a:buSzPts val="1600"/>
              <a:buChar char="○"/>
            </a:pPr>
            <a:r>
              <a:rPr b="1" lang="en-GB" sz="1600">
                <a:solidFill>
                  <a:srgbClr val="FCE5CD"/>
                </a:solidFill>
              </a:rPr>
              <a:t>Natural disasters</a:t>
            </a:r>
            <a:r>
              <a:rPr b="1" lang="en-GB" sz="1600">
                <a:solidFill>
                  <a:srgbClr val="ADADAD"/>
                </a:solidFill>
              </a:rPr>
              <a:t> </a:t>
            </a:r>
            <a:r>
              <a:rPr lang="en-GB" sz="1600">
                <a:solidFill>
                  <a:srgbClr val="ADADAD"/>
                </a:solidFill>
              </a:rPr>
              <a:t>– droughts, flooding , locust, and hurricanes. </a:t>
            </a:r>
            <a:endParaRPr sz="1600">
              <a:solidFill>
                <a:srgbClr val="ADADAD"/>
              </a:solidFill>
            </a:endParaRPr>
          </a:p>
          <a:p>
            <a:pPr indent="-330200" lvl="1" marL="914400" rtl="0" algn="l">
              <a:spcBef>
                <a:spcPts val="0"/>
              </a:spcBef>
              <a:spcAft>
                <a:spcPts val="0"/>
              </a:spcAft>
              <a:buSzPts val="1600"/>
              <a:buChar char="○"/>
            </a:pPr>
            <a:r>
              <a:rPr b="1" lang="en-GB" sz="1600">
                <a:solidFill>
                  <a:srgbClr val="FCE5CD"/>
                </a:solidFill>
              </a:rPr>
              <a:t>Other misfortunes </a:t>
            </a:r>
            <a:r>
              <a:rPr lang="en-GB" sz="1600">
                <a:solidFill>
                  <a:srgbClr val="ADADAD"/>
                </a:solidFill>
              </a:rPr>
              <a:t>– lawsuits, imprisonment, and dire poverty.</a:t>
            </a:r>
            <a:endParaRPr sz="1600">
              <a:solidFill>
                <a:srgbClr val="ADADAD"/>
              </a:solidFill>
            </a:endParaRPr>
          </a:p>
          <a:p>
            <a:pPr indent="-330200" lvl="0" marL="457200" rtl="0" algn="l">
              <a:spcBef>
                <a:spcPts val="0"/>
              </a:spcBef>
              <a:spcAft>
                <a:spcPts val="0"/>
              </a:spcAft>
              <a:buSzPts val="1600"/>
              <a:buChar char="●"/>
            </a:pPr>
            <a:r>
              <a:rPr b="1" lang="en-GB" sz="1600">
                <a:solidFill>
                  <a:srgbClr val="FCE5CD"/>
                </a:solidFill>
              </a:rPr>
              <a:t>Otherworldly issues: </a:t>
            </a:r>
            <a:endParaRPr b="1" sz="1600">
              <a:solidFill>
                <a:srgbClr val="FCE5CD"/>
              </a:solidFill>
            </a:endParaRPr>
          </a:p>
          <a:p>
            <a:pPr indent="-330200" lvl="1" marL="914400" rtl="0" algn="l">
              <a:spcBef>
                <a:spcPts val="0"/>
              </a:spcBef>
              <a:spcAft>
                <a:spcPts val="0"/>
              </a:spcAft>
              <a:buSzPts val="1600"/>
              <a:buChar char="○"/>
            </a:pPr>
            <a:r>
              <a:rPr b="1" lang="en-GB" sz="1600">
                <a:solidFill>
                  <a:srgbClr val="FCE5CD"/>
                </a:solidFill>
              </a:rPr>
              <a:t>Afflictions by ghosts and spirits</a:t>
            </a:r>
            <a:r>
              <a:rPr lang="en-GB" sz="1600">
                <a:solidFill>
                  <a:srgbClr val="FCE5CD"/>
                </a:solidFill>
              </a:rPr>
              <a:t> </a:t>
            </a:r>
            <a:r>
              <a:rPr lang="en-GB" sz="1600">
                <a:solidFill>
                  <a:srgbClr val="ADADAD"/>
                </a:solidFill>
              </a:rPr>
              <a:t>– such as haunting</a:t>
            </a:r>
            <a:br>
              <a:rPr lang="en-GB" sz="1600">
                <a:solidFill>
                  <a:srgbClr val="ADADAD"/>
                </a:solidFill>
              </a:rPr>
            </a:br>
            <a:r>
              <a:rPr lang="en-GB" sz="1600">
                <a:solidFill>
                  <a:srgbClr val="ADADAD"/>
                </a:solidFill>
              </a:rPr>
              <a:t> and recurring nightmares.</a:t>
            </a:r>
            <a:endParaRPr sz="1600">
              <a:solidFill>
                <a:srgbClr val="ADADAD"/>
              </a:solidFill>
            </a:endParaRPr>
          </a:p>
          <a:p>
            <a:pPr indent="-330200" lvl="1" marL="914400" rtl="0" algn="l">
              <a:spcBef>
                <a:spcPts val="0"/>
              </a:spcBef>
              <a:spcAft>
                <a:spcPts val="0"/>
              </a:spcAft>
              <a:buSzPts val="1600"/>
              <a:buChar char="○"/>
            </a:pPr>
            <a:r>
              <a:rPr b="1" lang="en-GB" sz="1600">
                <a:solidFill>
                  <a:srgbClr val="FCE5CD"/>
                </a:solidFill>
              </a:rPr>
              <a:t>Sufferings in the underworld</a:t>
            </a:r>
            <a:r>
              <a:rPr b="1" lang="en-GB" sz="1600">
                <a:solidFill>
                  <a:srgbClr val="ADADAD"/>
                </a:solidFill>
              </a:rPr>
              <a:t> </a:t>
            </a:r>
            <a:r>
              <a:rPr lang="en-GB" sz="1600">
                <a:solidFill>
                  <a:srgbClr val="ADADAD"/>
                </a:solidFill>
              </a:rPr>
              <a:t>– undeserved death, </a:t>
            </a:r>
            <a:br>
              <a:rPr lang="en-GB" sz="1600">
                <a:solidFill>
                  <a:srgbClr val="ADADAD"/>
                </a:solidFill>
              </a:rPr>
            </a:br>
            <a:r>
              <a:rPr lang="en-GB" sz="1600">
                <a:solidFill>
                  <a:srgbClr val="ADADAD"/>
                </a:solidFill>
              </a:rPr>
              <a:t>rebirth as animals, and punishment after  death for bad behaviours in life.</a:t>
            </a:r>
            <a:endParaRPr b="1" sz="1600">
              <a:solidFill>
                <a:srgbClr val="ADADAD"/>
              </a:solidFill>
            </a:endParaRPr>
          </a:p>
        </p:txBody>
      </p:sp>
      <p:pic>
        <p:nvPicPr>
          <p:cNvPr id="69" name="Google Shape;69;p15"/>
          <p:cNvPicPr preferRelativeResize="0"/>
          <p:nvPr/>
        </p:nvPicPr>
        <p:blipFill>
          <a:blip r:embed="rId4">
            <a:alphaModFix/>
          </a:blip>
          <a:stretch>
            <a:fillRect/>
          </a:stretch>
        </p:blipFill>
        <p:spPr>
          <a:xfrm>
            <a:off x="66350" y="187625"/>
            <a:ext cx="2479049" cy="3733161"/>
          </a:xfrm>
          <a:prstGeom prst="rect">
            <a:avLst/>
          </a:prstGeom>
          <a:noFill/>
          <a:ln>
            <a:noFill/>
          </a:ln>
        </p:spPr>
      </p:pic>
      <p:sp>
        <p:nvSpPr>
          <p:cNvPr id="70" name="Google Shape;70;p15"/>
          <p:cNvSpPr txBox="1"/>
          <p:nvPr/>
        </p:nvSpPr>
        <p:spPr>
          <a:xfrm>
            <a:off x="76200" y="3932675"/>
            <a:ext cx="34260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rgbClr val="ADADAD"/>
                </a:solidFill>
              </a:rPr>
              <a:t>Avalokiteśvara (Guanyin 觀音, a localized Buddhist god), painting,  910 AD. Dunhuang, China, the British Museum (1919,0101,0.14)</a:t>
            </a:r>
            <a:br>
              <a:rPr lang="en-GB" sz="1200">
                <a:solidFill>
                  <a:srgbClr val="ADADAD"/>
                </a:solidFill>
              </a:rPr>
            </a:br>
            <a:r>
              <a:rPr lang="en-GB" sz="1200">
                <a:solidFill>
                  <a:srgbClr val="ADADAD"/>
                </a:solidFill>
              </a:rPr>
              <a:t>© The Trustees of the British Museum (CC BY-NC-SA 4.0) </a:t>
            </a:r>
            <a:endParaRPr sz="1200">
              <a:solidFill>
                <a:srgbClr val="ADADA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 name="Shape 74"/>
        <p:cNvGrpSpPr/>
        <p:nvPr/>
      </p:nvGrpSpPr>
      <p:grpSpPr>
        <a:xfrm>
          <a:off x="0" y="0"/>
          <a:ext cx="0" cy="0"/>
          <a:chOff x="0" y="0"/>
          <a:chExt cx="0" cy="0"/>
        </a:xfrm>
      </p:grpSpPr>
      <p:sp>
        <p:nvSpPr>
          <p:cNvPr id="75" name="Google Shape;75;p16"/>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3500">
                <a:solidFill>
                  <a:srgbClr val="FCE5CD"/>
                </a:solidFill>
                <a:latin typeface="Times New Roman"/>
                <a:ea typeface="Times New Roman"/>
                <a:cs typeface="Times New Roman"/>
                <a:sym typeface="Times New Roman"/>
              </a:rPr>
              <a:t>Gods and their methods</a:t>
            </a:r>
            <a:endParaRPr sz="3500">
              <a:solidFill>
                <a:srgbClr val="FCE5CD"/>
              </a:solidFill>
              <a:latin typeface="Times New Roman"/>
              <a:ea typeface="Times New Roman"/>
              <a:cs typeface="Times New Roman"/>
              <a:sym typeface="Times New Roman"/>
            </a:endParaRPr>
          </a:p>
          <a:p>
            <a:pPr indent="0" lvl="0" marL="0" rtl="0" algn="l">
              <a:spcBef>
                <a:spcPts val="0"/>
              </a:spcBef>
              <a:spcAft>
                <a:spcPts val="0"/>
              </a:spcAft>
              <a:buNone/>
            </a:pPr>
            <a:r>
              <a:rPr lang="en-GB" sz="3500">
                <a:solidFill>
                  <a:srgbClr val="FCE5CD"/>
                </a:solidFill>
                <a:latin typeface="Times New Roman"/>
                <a:ea typeface="Times New Roman"/>
                <a:cs typeface="Times New Roman"/>
                <a:sym typeface="Times New Roman"/>
              </a:rPr>
              <a:t>of intervention</a:t>
            </a:r>
            <a:endParaRPr sz="3500">
              <a:solidFill>
                <a:srgbClr val="FCE5CD"/>
              </a:solidFill>
              <a:latin typeface="Times New Roman"/>
              <a:ea typeface="Times New Roman"/>
              <a:cs typeface="Times New Roman"/>
              <a:sym typeface="Times New Roman"/>
            </a:endParaRPr>
          </a:p>
        </p:txBody>
      </p:sp>
      <p:sp>
        <p:nvSpPr>
          <p:cNvPr id="76" name="Google Shape;76;p16"/>
          <p:cNvSpPr txBox="1"/>
          <p:nvPr>
            <p:ph idx="1" type="body"/>
          </p:nvPr>
        </p:nvSpPr>
        <p:spPr>
          <a:xfrm>
            <a:off x="387900" y="1533475"/>
            <a:ext cx="3988800" cy="3767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GB" sz="1700">
                <a:solidFill>
                  <a:srgbClr val="ADADAD"/>
                </a:solidFill>
              </a:rPr>
              <a:t>Some Chinese gods might manifest themselves when coming to people’s rescue; others might send their assistants to help. Some could perform miraculous rescue or healing; others could act in ways that are more intelligible to humans, such as giving therapies like a medical professional. </a:t>
            </a:r>
            <a:endParaRPr sz="1700">
              <a:solidFill>
                <a:srgbClr val="ADADAD"/>
              </a:solidFill>
            </a:endParaRPr>
          </a:p>
        </p:txBody>
      </p:sp>
      <p:pic>
        <p:nvPicPr>
          <p:cNvPr id="77" name="Google Shape;77;p16"/>
          <p:cNvPicPr preferRelativeResize="0"/>
          <p:nvPr/>
        </p:nvPicPr>
        <p:blipFill rotWithShape="1">
          <a:blip r:embed="rId4">
            <a:alphaModFix/>
          </a:blip>
          <a:srcRect b="17126" l="24792" r="14988" t="3103"/>
          <a:stretch/>
        </p:blipFill>
        <p:spPr>
          <a:xfrm>
            <a:off x="5260925" y="0"/>
            <a:ext cx="3883075" cy="5143501"/>
          </a:xfrm>
          <a:prstGeom prst="rect">
            <a:avLst/>
          </a:prstGeom>
          <a:noFill/>
          <a:ln>
            <a:noFill/>
          </a:ln>
        </p:spPr>
      </p:pic>
      <p:sp>
        <p:nvSpPr>
          <p:cNvPr id="78" name="Google Shape;78;p16"/>
          <p:cNvSpPr txBox="1"/>
          <p:nvPr/>
        </p:nvSpPr>
        <p:spPr>
          <a:xfrm>
            <a:off x="1065225" y="4325775"/>
            <a:ext cx="4080300" cy="372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200">
                <a:solidFill>
                  <a:schemeClr val="lt2"/>
                </a:solidFill>
              </a:rPr>
              <a:t>Statue of Mazu at Mazugang, Nangan 南竿馬祖港媽祖像 (2012) © lienyuan lee, </a:t>
            </a:r>
            <a:r>
              <a:rPr lang="en-GB" sz="1200" u="sng">
                <a:solidFill>
                  <a:schemeClr val="hlink"/>
                </a:solidFill>
                <a:hlinkClick r:id="rId5"/>
              </a:rPr>
              <a:t>Wikipedia.com</a:t>
            </a:r>
            <a:r>
              <a:rPr lang="en-GB" sz="1200">
                <a:solidFill>
                  <a:schemeClr val="lt2"/>
                </a:solidFill>
              </a:rPr>
              <a:t>, under Creative Commons license 3.0.</a:t>
            </a:r>
            <a:endParaRPr sz="1200">
              <a:solidFill>
                <a:schemeClr val="lt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